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46" y="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C43C0-C455-4C57-AABC-F83E6207E814}" type="datetimeFigureOut">
              <a:rPr lang="tr-TR" smtClean="0"/>
              <a:t>17.11.2013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04E2-2793-4087-ADB2-E478DFE9FAFE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C43C0-C455-4C57-AABC-F83E6207E814}" type="datetimeFigureOut">
              <a:rPr lang="tr-TR" smtClean="0"/>
              <a:t>17.11.2013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04E2-2793-4087-ADB2-E478DFE9FAF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C43C0-C455-4C57-AABC-F83E6207E814}" type="datetimeFigureOut">
              <a:rPr lang="tr-TR" smtClean="0"/>
              <a:t>17.11.2013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04E2-2793-4087-ADB2-E478DFE9FAF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C43C0-C455-4C57-AABC-F83E6207E814}" type="datetimeFigureOut">
              <a:rPr lang="tr-TR" smtClean="0"/>
              <a:t>17.11.2013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04E2-2793-4087-ADB2-E478DFE9FAF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C43C0-C455-4C57-AABC-F83E6207E814}" type="datetimeFigureOut">
              <a:rPr lang="tr-TR" smtClean="0"/>
              <a:t>17.11.2013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04E2-2793-4087-ADB2-E478DFE9FAFE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C43C0-C455-4C57-AABC-F83E6207E814}" type="datetimeFigureOut">
              <a:rPr lang="tr-TR" smtClean="0"/>
              <a:t>17.11.2013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04E2-2793-4087-ADB2-E478DFE9FAF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C43C0-C455-4C57-AABC-F83E6207E814}" type="datetimeFigureOut">
              <a:rPr lang="tr-TR" smtClean="0"/>
              <a:t>17.11.2013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04E2-2793-4087-ADB2-E478DFE9FAF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C43C0-C455-4C57-AABC-F83E6207E814}" type="datetimeFigureOut">
              <a:rPr lang="tr-TR" smtClean="0"/>
              <a:t>17.11.2013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04E2-2793-4087-ADB2-E478DFE9FAF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C43C0-C455-4C57-AABC-F83E6207E814}" type="datetimeFigureOut">
              <a:rPr lang="tr-TR" smtClean="0"/>
              <a:t>17.11.2013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04E2-2793-4087-ADB2-E478DFE9FAFE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C43C0-C455-4C57-AABC-F83E6207E814}" type="datetimeFigureOut">
              <a:rPr lang="tr-TR" smtClean="0"/>
              <a:t>17.11.2013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04E2-2793-4087-ADB2-E478DFE9FAF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C43C0-C455-4C57-AABC-F83E6207E814}" type="datetimeFigureOut">
              <a:rPr lang="tr-TR" smtClean="0"/>
              <a:t>17.11.2013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04E2-2793-4087-ADB2-E478DFE9FAFE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7EC43C0-C455-4C57-AABC-F83E6207E814}" type="datetimeFigureOut">
              <a:rPr lang="tr-TR" smtClean="0"/>
              <a:t>17.11.2013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6B04E2-2793-4087-ADB2-E478DFE9FAFE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27412" y="1"/>
            <a:ext cx="5829300" cy="118762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 smtClean="0"/>
              <a:t>MASA TENİSİ OYUN KURALLARINI ÖĞRENELİM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2696" y="1259632"/>
            <a:ext cx="4464496" cy="7884368"/>
          </a:xfrm>
        </p:spPr>
        <p:txBody>
          <a:bodyPr>
            <a:normAutofit fontScale="92500" lnSpcReduction="10000"/>
          </a:bodyPr>
          <a:lstStyle/>
          <a:p>
            <a:pPr marL="541782" indent="-514350">
              <a:buFont typeface="+mj-lt"/>
              <a:buAutoNum type="arabicPeriod"/>
            </a:pPr>
            <a:r>
              <a:rPr lang="tr-TR" dirty="0" smtClean="0"/>
              <a:t>Bir set 11 sayıda biter. 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Oyuncular sırayla 2 kere servis atarlar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Eğer skor 10-10 ise maç 12 ye uzar ve iki sayı farklı sonuçlanana kadar devam eder. ( Örneğin 15-15 olursa maç 17 ye uzar.) Ayrıca 10-10 dan sonra oyuncular tek tek servis atmaya başlar.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Maçlar </a:t>
            </a:r>
            <a:r>
              <a:rPr lang="tr-TR" u="sng" dirty="0" smtClean="0"/>
              <a:t>genellikle </a:t>
            </a:r>
            <a:r>
              <a:rPr lang="tr-TR" dirty="0" smtClean="0"/>
              <a:t>3 seti alan oyuncunun kazanmasıyla biter. 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Sporcular her set bitiminde yer değiştirir.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Oyuna kura atışıyla başlanır. Kura atışını kazanan sporcu ister masada oynayacağı yönü, isterse servisi kimin  atacağına karar verir. 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İlk sete servis atarak başlayan oyuncu bir dahaki sette karşılayan olmak zorundadır.</a:t>
            </a:r>
          </a:p>
          <a:p>
            <a:pPr marL="541782" indent="-514350">
              <a:buFont typeface="+mj-lt"/>
              <a:buAutoNum type="arabicPeriod"/>
            </a:pPr>
            <a:endParaRPr lang="tr-TR" dirty="0" smtClean="0"/>
          </a:p>
          <a:p>
            <a:pPr marL="541782" indent="-514350">
              <a:buFont typeface="+mj-lt"/>
              <a:buAutoNum type="arabicPeriod"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2051" name="Picture 3" descr="E:\masatenisi\RESİM\HAKEMLİK VE BİLGİ\hakem resimleri\untitled1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6" y="3779912"/>
            <a:ext cx="1824203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1131590"/>
            <a:ext cx="200025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94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64704" y="251520"/>
            <a:ext cx="3737802" cy="8892480"/>
          </a:xfrm>
        </p:spPr>
        <p:txBody>
          <a:bodyPr>
            <a:normAutofit fontScale="92500"/>
          </a:bodyPr>
          <a:lstStyle/>
          <a:p>
            <a:r>
              <a:rPr lang="tr-TR" b="1" i="1" dirty="0" smtClean="0"/>
              <a:t>Servis Kullanma Kuralları</a:t>
            </a:r>
            <a:r>
              <a:rPr lang="tr-TR" dirty="0" smtClean="0"/>
              <a:t>:</a:t>
            </a:r>
          </a:p>
          <a:p>
            <a:r>
              <a:rPr lang="tr-TR" dirty="0" smtClean="0"/>
              <a:t>1- İyi bir servis atmak için önce topu avcumuzun ortasına yerleştirip elimizi düzgünce açmalıyız.</a:t>
            </a:r>
          </a:p>
          <a:p>
            <a:r>
              <a:rPr lang="tr-TR" dirty="0" smtClean="0"/>
              <a:t>2- Servisi masa yüzeyinin gerisinden ve  üstünden kullanmamız gerekir.</a:t>
            </a:r>
          </a:p>
          <a:p>
            <a:r>
              <a:rPr lang="tr-TR" dirty="0" smtClean="0"/>
              <a:t>3- Topu elimizden 16 cm yüksekliğe dik bir şekilde atıp, top düşerken servis  vuruşu yapmamız gerekir.</a:t>
            </a:r>
          </a:p>
          <a:p>
            <a:r>
              <a:rPr lang="tr-TR" dirty="0" smtClean="0"/>
              <a:t>4- İyi bir servis atışı yaptıktan sonra topunuz file ve ağ setinin herhangi bir yerine çarparak masanın karşı tarafına düşüyorsa servis atışınızı tekrarlamanız gerekir.  (let)</a:t>
            </a:r>
          </a:p>
          <a:p>
            <a:r>
              <a:rPr lang="tr-TR" dirty="0" smtClean="0"/>
              <a:t>5- Eğer yukarıdaki kurallara uymazsanız müsabakanın hakemi rakibinizin lehine bir sayı verecektir.</a:t>
            </a:r>
          </a:p>
          <a:p>
            <a:endParaRPr lang="tr-TR" dirty="0" smtClean="0"/>
          </a:p>
          <a:p>
            <a:pPr marL="541782" indent="-514350">
              <a:buFont typeface="+mj-lt"/>
              <a:buAutoNum type="arabicPeriod"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895003"/>
            <a:ext cx="2338786" cy="177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92" y="2915592"/>
            <a:ext cx="954948" cy="936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49" y="2940688"/>
            <a:ext cx="1701351" cy="911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65" y="4283968"/>
            <a:ext cx="1524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E:\masatenisi\RESİM\HAKEMLİK VE BİLGİ\yanlış servi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65" y="6444208"/>
            <a:ext cx="1524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32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2696" y="251520"/>
            <a:ext cx="6060504" cy="6856734"/>
          </a:xfrm>
        </p:spPr>
        <p:txBody>
          <a:bodyPr>
            <a:normAutofit fontScale="92500" lnSpcReduction="20000"/>
          </a:bodyPr>
          <a:lstStyle/>
          <a:p>
            <a:r>
              <a:rPr lang="tr-TR" b="1" u="sng" dirty="0"/>
              <a:t>SAYI</a:t>
            </a:r>
          </a:p>
          <a:p>
            <a:r>
              <a:rPr lang="tr-TR" dirty="0" smtClean="0"/>
              <a:t>Ralli </a:t>
            </a:r>
            <a:r>
              <a:rPr lang="tr-TR" dirty="0"/>
              <a:t>let </a:t>
            </a:r>
            <a:r>
              <a:rPr lang="tr-TR" dirty="0" smtClean="0"/>
              <a:t>olmadıkça, </a:t>
            </a:r>
            <a:r>
              <a:rPr lang="tr-TR" dirty="0"/>
              <a:t>oyuncu </a:t>
            </a:r>
            <a:r>
              <a:rPr lang="tr-TR" dirty="0" smtClean="0"/>
              <a:t>aşağıdaki </a:t>
            </a:r>
            <a:r>
              <a:rPr lang="tr-TR" dirty="0"/>
              <a:t>hallerde sayı kazanacaktır.</a:t>
            </a:r>
          </a:p>
          <a:p>
            <a:pPr marL="541782" indent="-514350">
              <a:buFont typeface="+mj-lt"/>
              <a:buAutoNum type="arabicPeriod"/>
            </a:pPr>
            <a:r>
              <a:rPr lang="sv-SE" dirty="0" smtClean="0"/>
              <a:t>Rakibi </a:t>
            </a:r>
            <a:r>
              <a:rPr lang="sv-SE" dirty="0"/>
              <a:t>iyi bir servis </a:t>
            </a:r>
            <a:r>
              <a:rPr lang="sv-SE" dirty="0" smtClean="0"/>
              <a:t>atı</a:t>
            </a:r>
            <a:r>
              <a:rPr lang="tr-TR" dirty="0" smtClean="0"/>
              <a:t>ş</a:t>
            </a:r>
            <a:r>
              <a:rPr lang="sv-SE" dirty="0" smtClean="0"/>
              <a:t>ı </a:t>
            </a:r>
            <a:r>
              <a:rPr lang="sv-SE" dirty="0"/>
              <a:t>yapamazsa.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Rakibi </a:t>
            </a:r>
            <a:r>
              <a:rPr lang="tr-TR" dirty="0"/>
              <a:t>iyi bir </a:t>
            </a:r>
            <a:r>
              <a:rPr lang="tr-TR" dirty="0" smtClean="0"/>
              <a:t>karşılama </a:t>
            </a:r>
            <a:r>
              <a:rPr lang="tr-TR" dirty="0"/>
              <a:t>yapamazsa.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Top</a:t>
            </a:r>
            <a:r>
              <a:rPr lang="tr-TR" dirty="0"/>
              <a:t>, oyuncunun servis </a:t>
            </a:r>
            <a:r>
              <a:rPr lang="tr-TR" dirty="0" smtClean="0"/>
              <a:t>atışından </a:t>
            </a:r>
            <a:r>
              <a:rPr lang="tr-TR" dirty="0"/>
              <a:t>veya </a:t>
            </a:r>
            <a:r>
              <a:rPr lang="tr-TR" dirty="0" smtClean="0"/>
              <a:t>karşılamasından sonra, rakibi </a:t>
            </a:r>
            <a:r>
              <a:rPr lang="tr-TR" dirty="0"/>
              <a:t>tarafından vurulmadan </a:t>
            </a:r>
            <a:r>
              <a:rPr lang="tr-TR" dirty="0" smtClean="0"/>
              <a:t>önce, </a:t>
            </a:r>
            <a:r>
              <a:rPr lang="tr-TR" dirty="0"/>
              <a:t>ağ takımı </a:t>
            </a:r>
            <a:r>
              <a:rPr lang="tr-TR" dirty="0" smtClean="0"/>
              <a:t>dışında herhangi bir şeye </a:t>
            </a:r>
            <a:r>
              <a:rPr lang="tr-TR" dirty="0"/>
              <a:t>değerse,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Top</a:t>
            </a:r>
            <a:r>
              <a:rPr lang="tr-TR" dirty="0"/>
              <a:t>, rakibinin </a:t>
            </a:r>
            <a:r>
              <a:rPr lang="tr-TR" dirty="0" smtClean="0"/>
              <a:t>vuruşundan </a:t>
            </a:r>
            <a:r>
              <a:rPr lang="tr-TR" dirty="0"/>
              <a:t>sonra, kendi sahasına değmeden </a:t>
            </a:r>
            <a:r>
              <a:rPr lang="tr-TR" dirty="0" smtClean="0"/>
              <a:t>uç çizgisini geçerse,</a:t>
            </a:r>
            <a:endParaRPr lang="tr-TR" dirty="0"/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Rakibi </a:t>
            </a:r>
            <a:r>
              <a:rPr lang="tr-TR" dirty="0"/>
              <a:t>topu engellerse;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Rakibi </a:t>
            </a:r>
            <a:r>
              <a:rPr lang="tr-TR" dirty="0"/>
              <a:t>topa </a:t>
            </a:r>
            <a:r>
              <a:rPr lang="tr-TR" dirty="0" smtClean="0"/>
              <a:t>art arda </a:t>
            </a:r>
            <a:r>
              <a:rPr lang="tr-TR" dirty="0"/>
              <a:t>iki kez vurursa,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Rakibi </a:t>
            </a:r>
            <a:r>
              <a:rPr lang="tr-TR" dirty="0"/>
              <a:t>veya rakibinin </a:t>
            </a:r>
            <a:r>
              <a:rPr lang="tr-TR" dirty="0" smtClean="0"/>
              <a:t>giydiği, taşıdığı </a:t>
            </a:r>
            <a:r>
              <a:rPr lang="tr-TR" dirty="0"/>
              <a:t>her hangi bir </a:t>
            </a:r>
            <a:r>
              <a:rPr lang="tr-TR" dirty="0" smtClean="0"/>
              <a:t>şey oyun yüzeyini </a:t>
            </a:r>
            <a:r>
              <a:rPr lang="tr-TR" dirty="0"/>
              <a:t>hareket ettirirse;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Rakibi </a:t>
            </a:r>
            <a:r>
              <a:rPr lang="tr-TR" dirty="0"/>
              <a:t>veya rakibinin </a:t>
            </a:r>
            <a:r>
              <a:rPr lang="tr-TR" dirty="0" smtClean="0"/>
              <a:t>giydiği, taşıdığı </a:t>
            </a:r>
            <a:r>
              <a:rPr lang="tr-TR" dirty="0"/>
              <a:t>her hangi bir </a:t>
            </a:r>
            <a:r>
              <a:rPr lang="tr-TR" dirty="0" smtClean="0"/>
              <a:t>şey ağ takımına </a:t>
            </a:r>
            <a:r>
              <a:rPr lang="tr-TR" dirty="0"/>
              <a:t>değerse;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Rakibinin </a:t>
            </a:r>
            <a:r>
              <a:rPr lang="tr-TR" dirty="0"/>
              <a:t>serbest eli oyun </a:t>
            </a:r>
            <a:r>
              <a:rPr lang="tr-TR" dirty="0" smtClean="0"/>
              <a:t>yüzeyine değerse</a:t>
            </a:r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1" t="30001" r="8594" b="34999"/>
          <a:stretch/>
        </p:blipFill>
        <p:spPr bwMode="auto">
          <a:xfrm>
            <a:off x="2924944" y="7095256"/>
            <a:ext cx="15240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36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56692" y="262136"/>
            <a:ext cx="6201308" cy="7622232"/>
          </a:xfrm>
        </p:spPr>
        <p:txBody>
          <a:bodyPr>
            <a:normAutofit fontScale="92500" lnSpcReduction="20000"/>
          </a:bodyPr>
          <a:lstStyle/>
          <a:p>
            <a:r>
              <a:rPr lang="tr-TR" b="1" i="1" dirty="0" smtClean="0"/>
              <a:t>LET  </a:t>
            </a:r>
            <a:r>
              <a:rPr lang="tr-TR" dirty="0" smtClean="0"/>
              <a:t>(Servisin tekrarlanması )</a:t>
            </a:r>
            <a:endParaRPr lang="tr-TR" dirty="0"/>
          </a:p>
          <a:p>
            <a:r>
              <a:rPr lang="tr-TR" dirty="0" smtClean="0"/>
              <a:t>Aşağıdaki </a:t>
            </a:r>
            <a:r>
              <a:rPr lang="tr-TR" dirty="0"/>
              <a:t>hallerde ralli let olarak değerlendirilecektir.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Eğer </a:t>
            </a:r>
            <a:r>
              <a:rPr lang="tr-TR" dirty="0"/>
              <a:t>servis </a:t>
            </a:r>
            <a:r>
              <a:rPr lang="tr-TR" dirty="0" smtClean="0"/>
              <a:t>atışında </a:t>
            </a:r>
            <a:r>
              <a:rPr lang="tr-TR" dirty="0"/>
              <a:t>top, ağ takımının </a:t>
            </a:r>
            <a:r>
              <a:rPr lang="tr-TR" dirty="0" smtClean="0"/>
              <a:t>üstünden </a:t>
            </a:r>
            <a:r>
              <a:rPr lang="tr-TR" dirty="0"/>
              <a:t>veya </a:t>
            </a:r>
            <a:r>
              <a:rPr lang="tr-TR" dirty="0" smtClean="0"/>
              <a:t>etrafından </a:t>
            </a:r>
            <a:r>
              <a:rPr lang="sv-SE" dirty="0" smtClean="0"/>
              <a:t>ge</a:t>
            </a:r>
            <a:r>
              <a:rPr lang="tr-TR" dirty="0" smtClean="0"/>
              <a:t>ç</a:t>
            </a:r>
            <a:r>
              <a:rPr lang="sv-SE" dirty="0" smtClean="0"/>
              <a:t>erken </a:t>
            </a:r>
            <a:r>
              <a:rPr lang="sv-SE" dirty="0"/>
              <a:t>ona dokunursa ve </a:t>
            </a:r>
            <a:r>
              <a:rPr lang="sv-SE" dirty="0" smtClean="0"/>
              <a:t>ba</a:t>
            </a:r>
            <a:r>
              <a:rPr lang="tr-TR" dirty="0" smtClean="0"/>
              <a:t>ş</a:t>
            </a:r>
            <a:r>
              <a:rPr lang="sv-SE" dirty="0" smtClean="0"/>
              <a:t>ka </a:t>
            </a:r>
            <a:r>
              <a:rPr lang="sv-SE" dirty="0"/>
              <a:t>bir kusur yoksa </a:t>
            </a:r>
            <a:r>
              <a:rPr lang="sv-SE" dirty="0" smtClean="0"/>
              <a:t>kar</a:t>
            </a:r>
            <a:r>
              <a:rPr lang="tr-TR" dirty="0" smtClean="0"/>
              <a:t>ş</a:t>
            </a:r>
            <a:r>
              <a:rPr lang="sv-SE" dirty="0" smtClean="0"/>
              <a:t>ılayıcı</a:t>
            </a:r>
            <a:r>
              <a:rPr lang="tr-TR" dirty="0" smtClean="0"/>
              <a:t> veya eşi </a:t>
            </a:r>
            <a:r>
              <a:rPr lang="tr-TR" dirty="0"/>
              <a:t>tarafından </a:t>
            </a:r>
            <a:r>
              <a:rPr lang="tr-TR" dirty="0" smtClean="0"/>
              <a:t>engellenmişse,</a:t>
            </a:r>
            <a:endParaRPr lang="tr-TR" dirty="0"/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Eğer </a:t>
            </a:r>
            <a:r>
              <a:rPr lang="tr-TR" dirty="0"/>
              <a:t>servis, </a:t>
            </a:r>
            <a:r>
              <a:rPr lang="tr-TR" dirty="0" smtClean="0"/>
              <a:t>karşılayan </a:t>
            </a:r>
            <a:r>
              <a:rPr lang="tr-TR" dirty="0"/>
              <a:t>oyuncu </a:t>
            </a:r>
            <a:r>
              <a:rPr lang="tr-TR" dirty="0" smtClean="0"/>
              <a:t>hazır </a:t>
            </a:r>
            <a:r>
              <a:rPr lang="tr-TR" dirty="0"/>
              <a:t>değilken </a:t>
            </a:r>
            <a:r>
              <a:rPr lang="tr-TR" dirty="0" smtClean="0"/>
              <a:t>atılmışsa, karşılayan tarafından </a:t>
            </a:r>
            <a:r>
              <a:rPr lang="tr-TR" dirty="0"/>
              <a:t>topa vurmak </a:t>
            </a:r>
            <a:r>
              <a:rPr lang="tr-TR" dirty="0" smtClean="0"/>
              <a:t>için girişimde bulunmamaları </a:t>
            </a:r>
            <a:r>
              <a:rPr lang="tr-TR" dirty="0"/>
              <a:t>kaydıyla,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Servis </a:t>
            </a:r>
            <a:r>
              <a:rPr lang="tr-TR" dirty="0"/>
              <a:t>veya </a:t>
            </a:r>
            <a:r>
              <a:rPr lang="tr-TR" dirty="0" smtClean="0"/>
              <a:t>karşılamada başarısızlık </a:t>
            </a:r>
            <a:r>
              <a:rPr lang="tr-TR" dirty="0"/>
              <a:t>veya kurallara </a:t>
            </a:r>
            <a:r>
              <a:rPr lang="tr-TR" dirty="0" smtClean="0"/>
              <a:t>uyamama, oyuncunun kontrolü dışında </a:t>
            </a:r>
            <a:r>
              <a:rPr lang="tr-TR" dirty="0"/>
              <a:t>bir etkenden </a:t>
            </a:r>
            <a:r>
              <a:rPr lang="tr-TR" dirty="0" smtClean="0"/>
              <a:t>kaynaklanmışsa,</a:t>
            </a:r>
            <a:endParaRPr lang="tr-TR" dirty="0"/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Eğer </a:t>
            </a:r>
            <a:r>
              <a:rPr lang="tr-TR" dirty="0"/>
              <a:t>oyun, hakem veya yardımcı hakem </a:t>
            </a:r>
            <a:r>
              <a:rPr lang="tr-TR" dirty="0" smtClean="0"/>
              <a:t>tarafından durdurulursa</a:t>
            </a:r>
            <a:r>
              <a:rPr lang="tr-TR" dirty="0"/>
              <a:t>,</a:t>
            </a:r>
          </a:p>
          <a:p>
            <a:r>
              <a:rPr lang="tr-TR" dirty="0" smtClean="0"/>
              <a:t>Oyun aşağıdaki </a:t>
            </a:r>
            <a:r>
              <a:rPr lang="tr-TR" dirty="0"/>
              <a:t>hallerde durdurulabilir.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Servis </a:t>
            </a:r>
            <a:r>
              <a:rPr lang="tr-TR" dirty="0"/>
              <a:t>atma, </a:t>
            </a:r>
            <a:r>
              <a:rPr lang="tr-TR" dirty="0" smtClean="0"/>
              <a:t>karşılama </a:t>
            </a:r>
            <a:r>
              <a:rPr lang="tr-TR" dirty="0"/>
              <a:t>sırasının veya saha </a:t>
            </a:r>
            <a:r>
              <a:rPr lang="tr-TR" dirty="0" smtClean="0"/>
              <a:t>değişimi hatasının düzeltilmesi </a:t>
            </a:r>
            <a:r>
              <a:rPr lang="tr-TR" dirty="0"/>
              <a:t>amacıyla,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Bir </a:t>
            </a:r>
            <a:r>
              <a:rPr lang="tr-TR" dirty="0"/>
              <a:t>oyuncuyu uyarmak veya cezalandırmak amacıyla,</a:t>
            </a:r>
          </a:p>
          <a:p>
            <a:pPr marL="541782" indent="-514350">
              <a:buFont typeface="+mj-lt"/>
              <a:buAutoNum type="arabicPeriod"/>
            </a:pPr>
            <a:r>
              <a:rPr lang="tr-TR" dirty="0" smtClean="0"/>
              <a:t>Oyun koşulları, </a:t>
            </a:r>
            <a:r>
              <a:rPr lang="tr-TR" dirty="0"/>
              <a:t>ralli sonucunu etkileyecek </a:t>
            </a:r>
            <a:r>
              <a:rPr lang="tr-TR" dirty="0" smtClean="0"/>
              <a:t>şekilde bozulmuşsa.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04" y="7729488"/>
            <a:ext cx="2642642" cy="138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976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171</TotalTime>
  <Words>418</Words>
  <Application>Microsoft Office PowerPoint</Application>
  <PresentationFormat>Ekran Gösterisi (4:3)</PresentationFormat>
  <Paragraphs>37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Gündönümü</vt:lpstr>
      <vt:lpstr>MASA TENİSİ OYUN KURALLARINI ÖĞRENELİM</vt:lpstr>
      <vt:lpstr>PowerPoint Sunusu</vt:lpstr>
      <vt:lpstr>PowerPoint Sunusu</vt:lpstr>
      <vt:lpstr>PowerPoint Sunusu</vt:lpstr>
    </vt:vector>
  </TitlesOfParts>
  <Company>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 TENİSİ OYUN KURALLARINI ÖĞRENELİM</dc:title>
  <dc:creator>guguz</dc:creator>
  <cp:lastModifiedBy>guguz</cp:lastModifiedBy>
  <cp:revision>10</cp:revision>
  <dcterms:created xsi:type="dcterms:W3CDTF">2013-11-17T11:56:35Z</dcterms:created>
  <dcterms:modified xsi:type="dcterms:W3CDTF">2013-11-17T14:48:28Z</dcterms:modified>
</cp:coreProperties>
</file>