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5"/>
  </p:handoutMasterIdLst>
  <p:sldIdLst>
    <p:sldId id="256" r:id="rId2"/>
    <p:sldId id="285" r:id="rId3"/>
    <p:sldId id="286" r:id="rId4"/>
    <p:sldId id="287" r:id="rId5"/>
    <p:sldId id="257" r:id="rId6"/>
    <p:sldId id="258" r:id="rId7"/>
    <p:sldId id="259" r:id="rId8"/>
    <p:sldId id="276" r:id="rId9"/>
    <p:sldId id="277" r:id="rId10"/>
    <p:sldId id="278" r:id="rId11"/>
    <p:sldId id="260" r:id="rId12"/>
    <p:sldId id="261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8" r:id="rId25"/>
    <p:sldId id="289" r:id="rId26"/>
    <p:sldId id="280" r:id="rId27"/>
    <p:sldId id="279" r:id="rId28"/>
    <p:sldId id="281" r:id="rId29"/>
    <p:sldId id="282" r:id="rId30"/>
    <p:sldId id="283" r:id="rId31"/>
    <p:sldId id="291" r:id="rId32"/>
    <p:sldId id="284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58357-EBDF-4F97-A7FF-947E7FE553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F2EDA0-160E-49BE-9AB7-A22AD1944689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Hareket alışkanlığı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707AE472-F3C2-4581-AA86-62144A2C1A35}" type="parTrans" cxnId="{FD3F36AA-4924-4521-ABF9-C6D406162440}">
      <dgm:prSet/>
      <dgm:spPr/>
      <dgm:t>
        <a:bodyPr/>
        <a:lstStyle/>
        <a:p>
          <a:endParaRPr lang="tr-TR"/>
        </a:p>
      </dgm:t>
    </dgm:pt>
    <dgm:pt modelId="{A33EAD2A-F37D-4DBC-AFC7-A1A4D6B32ACC}" type="sibTrans" cxnId="{FD3F36AA-4924-4521-ABF9-C6D406162440}">
      <dgm:prSet/>
      <dgm:spPr/>
      <dgm:t>
        <a:bodyPr/>
        <a:lstStyle/>
        <a:p>
          <a:endParaRPr lang="tr-TR"/>
        </a:p>
      </dgm:t>
    </dgm:pt>
    <dgm:pt modelId="{7997F6CD-0405-414E-8C25-D29BAA747AD2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Spor yapma alışkanlığı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23CEEFF1-AEBC-4D26-B8B3-BCFDDC36B5EA}" type="parTrans" cxnId="{1EC4A41C-8E6A-489D-8B56-65CEB46CCDE8}">
      <dgm:prSet/>
      <dgm:spPr/>
      <dgm:t>
        <a:bodyPr/>
        <a:lstStyle/>
        <a:p>
          <a:endParaRPr lang="tr-TR"/>
        </a:p>
      </dgm:t>
    </dgm:pt>
    <dgm:pt modelId="{A17F837E-AB64-48AF-B259-468AC5D8A6D7}" type="sibTrans" cxnId="{1EC4A41C-8E6A-489D-8B56-65CEB46CCDE8}">
      <dgm:prSet/>
      <dgm:spPr/>
      <dgm:t>
        <a:bodyPr/>
        <a:lstStyle/>
        <a:p>
          <a:endParaRPr lang="tr-TR"/>
        </a:p>
      </dgm:t>
    </dgm:pt>
    <dgm:pt modelId="{F0236B43-A9DD-4C10-B6C9-259886D4C8E8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Yaşam kalitesi yüksek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E2650AD5-2742-44F2-95FA-5297688144BF}" type="parTrans" cxnId="{AE58E7E0-B25A-45C0-9E6F-35430464AD07}">
      <dgm:prSet/>
      <dgm:spPr/>
      <dgm:t>
        <a:bodyPr/>
        <a:lstStyle/>
        <a:p>
          <a:endParaRPr lang="tr-TR"/>
        </a:p>
      </dgm:t>
    </dgm:pt>
    <dgm:pt modelId="{E997B9A7-0390-4E84-AF5C-BD523FCD0779}" type="sibTrans" cxnId="{AE58E7E0-B25A-45C0-9E6F-35430464AD07}">
      <dgm:prSet/>
      <dgm:spPr/>
      <dgm:t>
        <a:bodyPr/>
        <a:lstStyle/>
        <a:p>
          <a:endParaRPr lang="tr-TR"/>
        </a:p>
      </dgm:t>
    </dgm:pt>
    <dgm:pt modelId="{0A1085D4-CF3E-4CC9-A327-5B5128A0910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Kronik hastalık riskleri azalmış bireyler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D99A6D23-7703-48F2-98DD-2A069F5CBE93}" type="parTrans" cxnId="{463D7248-FAD8-4E8F-88D7-5B234EFACAC3}">
      <dgm:prSet/>
      <dgm:spPr/>
      <dgm:t>
        <a:bodyPr/>
        <a:lstStyle/>
        <a:p>
          <a:endParaRPr lang="tr-TR"/>
        </a:p>
      </dgm:t>
    </dgm:pt>
    <dgm:pt modelId="{F03F22A4-BAE1-44DA-B11C-A61D9077CA90}" type="sibTrans" cxnId="{463D7248-FAD8-4E8F-88D7-5B234EFACAC3}">
      <dgm:prSet/>
      <dgm:spPr/>
      <dgm:t>
        <a:bodyPr/>
        <a:lstStyle/>
        <a:p>
          <a:endParaRPr lang="tr-TR"/>
        </a:p>
      </dgm:t>
    </dgm:pt>
    <dgm:pt modelId="{F74F337B-1BB7-48B8-A6AB-91A07244109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Sağlıklı toplumlar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465E87B4-150A-4E08-BFE2-54F7340BC9BF}" type="parTrans" cxnId="{216174B6-85E1-4ACB-955D-D87C0E61537A}">
      <dgm:prSet/>
      <dgm:spPr/>
      <dgm:t>
        <a:bodyPr/>
        <a:lstStyle/>
        <a:p>
          <a:endParaRPr lang="tr-TR"/>
        </a:p>
      </dgm:t>
    </dgm:pt>
    <dgm:pt modelId="{59192A40-C4E2-46A1-93D3-A304973A85A0}" type="sibTrans" cxnId="{216174B6-85E1-4ACB-955D-D87C0E61537A}">
      <dgm:prSet/>
      <dgm:spPr/>
      <dgm:t>
        <a:bodyPr/>
        <a:lstStyle/>
        <a:p>
          <a:endParaRPr lang="tr-TR"/>
        </a:p>
      </dgm:t>
    </dgm:pt>
    <dgm:pt modelId="{F01E7C08-409B-463A-AB17-652756E7646B}" type="pres">
      <dgm:prSet presAssocID="{45658357-EBDF-4F97-A7FF-947E7FE553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1D2B6F-C3F1-44A7-8CFA-D2863F870032}" type="pres">
      <dgm:prSet presAssocID="{45658357-EBDF-4F97-A7FF-947E7FE55387}" presName="dummyMaxCanvas" presStyleCnt="0">
        <dgm:presLayoutVars/>
      </dgm:prSet>
      <dgm:spPr/>
    </dgm:pt>
    <dgm:pt modelId="{58D8A58D-170B-4B4C-8337-2ECA1478329F}" type="pres">
      <dgm:prSet presAssocID="{45658357-EBDF-4F97-A7FF-947E7FE5538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A300FC-D374-46C7-A3E7-CB238790C0A7}" type="pres">
      <dgm:prSet presAssocID="{45658357-EBDF-4F97-A7FF-947E7FE5538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827A16-EAB9-4B01-9ADE-B6EEE1C4AA9A}" type="pres">
      <dgm:prSet presAssocID="{45658357-EBDF-4F97-A7FF-947E7FE5538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29433D-D782-4032-B394-8B09C092A008}" type="pres">
      <dgm:prSet presAssocID="{45658357-EBDF-4F97-A7FF-947E7FE5538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CD4DBD-DCD6-4EA3-A164-833C0780824E}" type="pres">
      <dgm:prSet presAssocID="{45658357-EBDF-4F97-A7FF-947E7FE5538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6E4CC1-67DB-4652-8739-2C766D4E3140}" type="pres">
      <dgm:prSet presAssocID="{45658357-EBDF-4F97-A7FF-947E7FE5538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8687CE-6E10-40A3-9F38-8630383091D0}" type="pres">
      <dgm:prSet presAssocID="{45658357-EBDF-4F97-A7FF-947E7FE5538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1B6D99-1969-42B2-A5BF-3E81A096F3A4}" type="pres">
      <dgm:prSet presAssocID="{45658357-EBDF-4F97-A7FF-947E7FE5538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946195-A4C9-4DBC-A0F6-7CD877DD0147}" type="pres">
      <dgm:prSet presAssocID="{45658357-EBDF-4F97-A7FF-947E7FE5538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06F7D8-577F-417B-8036-042A25C46E36}" type="pres">
      <dgm:prSet presAssocID="{45658357-EBDF-4F97-A7FF-947E7FE5538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BDAAA5-A7CA-4E4E-AA48-B77F866C52F2}" type="pres">
      <dgm:prSet presAssocID="{45658357-EBDF-4F97-A7FF-947E7FE5538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9B0EDF-AF40-47A7-8946-F364987E90DE}" type="pres">
      <dgm:prSet presAssocID="{45658357-EBDF-4F97-A7FF-947E7FE5538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978D87-13CE-445A-B983-A1021C98C1DB}" type="pres">
      <dgm:prSet presAssocID="{45658357-EBDF-4F97-A7FF-947E7FE5538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CD2350-F987-4643-B3F5-3A0D6DF6D83E}" type="pres">
      <dgm:prSet presAssocID="{45658357-EBDF-4F97-A7FF-947E7FE5538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131894-2305-4319-ADBF-23D0EFEC5482}" type="presOf" srcId="{0A1085D4-CF3E-4CC9-A327-5B5128A09104}" destId="{29978D87-13CE-445A-B983-A1021C98C1DB}" srcOrd="1" destOrd="0" presId="urn:microsoft.com/office/officeart/2005/8/layout/vProcess5"/>
    <dgm:cxn modelId="{59FEB667-EDA7-46FF-AFA6-C1AC94017C6D}" type="presOf" srcId="{0A1085D4-CF3E-4CC9-A327-5B5128A09104}" destId="{B629433D-D782-4032-B394-8B09C092A008}" srcOrd="0" destOrd="0" presId="urn:microsoft.com/office/officeart/2005/8/layout/vProcess5"/>
    <dgm:cxn modelId="{1A9717A8-3694-41C9-8BE5-C61F4D505989}" type="presOf" srcId="{C1F2EDA0-160E-49BE-9AB7-A22AD1944689}" destId="{4106F7D8-577F-417B-8036-042A25C46E36}" srcOrd="1" destOrd="0" presId="urn:microsoft.com/office/officeart/2005/8/layout/vProcess5"/>
    <dgm:cxn modelId="{216174B6-85E1-4ACB-955D-D87C0E61537A}" srcId="{45658357-EBDF-4F97-A7FF-947E7FE55387}" destId="{F74F337B-1BB7-48B8-A6AB-91A07244109E}" srcOrd="4" destOrd="0" parTransId="{465E87B4-150A-4E08-BFE2-54F7340BC9BF}" sibTransId="{59192A40-C4E2-46A1-93D3-A304973A85A0}"/>
    <dgm:cxn modelId="{75BE1DD1-EB94-400C-8B75-75DE5864E4A9}" type="presOf" srcId="{A33EAD2A-F37D-4DBC-AFC7-A1A4D6B32ACC}" destId="{9F6E4CC1-67DB-4652-8739-2C766D4E3140}" srcOrd="0" destOrd="0" presId="urn:microsoft.com/office/officeart/2005/8/layout/vProcess5"/>
    <dgm:cxn modelId="{3EA8A1A7-6FA5-4715-82B1-852469A9FD22}" type="presOf" srcId="{C1F2EDA0-160E-49BE-9AB7-A22AD1944689}" destId="{58D8A58D-170B-4B4C-8337-2ECA1478329F}" srcOrd="0" destOrd="0" presId="urn:microsoft.com/office/officeart/2005/8/layout/vProcess5"/>
    <dgm:cxn modelId="{482814C5-D8B9-4E34-AE01-D5FB15A0DD08}" type="presOf" srcId="{F74F337B-1BB7-48B8-A6AB-91A07244109E}" destId="{FBCD4DBD-DCD6-4EA3-A164-833C0780824E}" srcOrd="0" destOrd="0" presId="urn:microsoft.com/office/officeart/2005/8/layout/vProcess5"/>
    <dgm:cxn modelId="{AE58E7E0-B25A-45C0-9E6F-35430464AD07}" srcId="{45658357-EBDF-4F97-A7FF-947E7FE55387}" destId="{F0236B43-A9DD-4C10-B6C9-259886D4C8E8}" srcOrd="2" destOrd="0" parTransId="{E2650AD5-2742-44F2-95FA-5297688144BF}" sibTransId="{E997B9A7-0390-4E84-AF5C-BD523FCD0779}"/>
    <dgm:cxn modelId="{DE8FB1EF-56C5-49C3-9C0E-301D622935AA}" type="presOf" srcId="{45658357-EBDF-4F97-A7FF-947E7FE55387}" destId="{F01E7C08-409B-463A-AB17-652756E7646B}" srcOrd="0" destOrd="0" presId="urn:microsoft.com/office/officeart/2005/8/layout/vProcess5"/>
    <dgm:cxn modelId="{2EC6599D-F8AC-475E-8447-A8ABDF1B945C}" type="presOf" srcId="{7997F6CD-0405-414E-8C25-D29BAA747AD2}" destId="{1FBDAAA5-A7CA-4E4E-AA48-B77F866C52F2}" srcOrd="1" destOrd="0" presId="urn:microsoft.com/office/officeart/2005/8/layout/vProcess5"/>
    <dgm:cxn modelId="{E6B43970-3371-47A3-AD39-F404727BD71A}" type="presOf" srcId="{A17F837E-AB64-48AF-B259-468AC5D8A6D7}" destId="{348687CE-6E10-40A3-9F38-8630383091D0}" srcOrd="0" destOrd="0" presId="urn:microsoft.com/office/officeart/2005/8/layout/vProcess5"/>
    <dgm:cxn modelId="{1EC4A41C-8E6A-489D-8B56-65CEB46CCDE8}" srcId="{45658357-EBDF-4F97-A7FF-947E7FE55387}" destId="{7997F6CD-0405-414E-8C25-D29BAA747AD2}" srcOrd="1" destOrd="0" parTransId="{23CEEFF1-AEBC-4D26-B8B3-BCFDDC36B5EA}" sibTransId="{A17F837E-AB64-48AF-B259-468AC5D8A6D7}"/>
    <dgm:cxn modelId="{2529495D-247E-4560-A59A-3B684797DCEA}" type="presOf" srcId="{7997F6CD-0405-414E-8C25-D29BAA747AD2}" destId="{F6A300FC-D374-46C7-A3E7-CB238790C0A7}" srcOrd="0" destOrd="0" presId="urn:microsoft.com/office/officeart/2005/8/layout/vProcess5"/>
    <dgm:cxn modelId="{F4E11BCD-AF88-4DE5-A2F6-6BA9926937DE}" type="presOf" srcId="{E997B9A7-0390-4E84-AF5C-BD523FCD0779}" destId="{411B6D99-1969-42B2-A5BF-3E81A096F3A4}" srcOrd="0" destOrd="0" presId="urn:microsoft.com/office/officeart/2005/8/layout/vProcess5"/>
    <dgm:cxn modelId="{463D7248-FAD8-4E8F-88D7-5B234EFACAC3}" srcId="{45658357-EBDF-4F97-A7FF-947E7FE55387}" destId="{0A1085D4-CF3E-4CC9-A327-5B5128A09104}" srcOrd="3" destOrd="0" parTransId="{D99A6D23-7703-48F2-98DD-2A069F5CBE93}" sibTransId="{F03F22A4-BAE1-44DA-B11C-A61D9077CA90}"/>
    <dgm:cxn modelId="{A4F75820-82D0-403C-A17C-61B8D596AD60}" type="presOf" srcId="{F03F22A4-BAE1-44DA-B11C-A61D9077CA90}" destId="{BE946195-A4C9-4DBC-A0F6-7CD877DD0147}" srcOrd="0" destOrd="0" presId="urn:microsoft.com/office/officeart/2005/8/layout/vProcess5"/>
    <dgm:cxn modelId="{FD3F36AA-4924-4521-ABF9-C6D406162440}" srcId="{45658357-EBDF-4F97-A7FF-947E7FE55387}" destId="{C1F2EDA0-160E-49BE-9AB7-A22AD1944689}" srcOrd="0" destOrd="0" parTransId="{707AE472-F3C2-4581-AA86-62144A2C1A35}" sibTransId="{A33EAD2A-F37D-4DBC-AFC7-A1A4D6B32ACC}"/>
    <dgm:cxn modelId="{206C762D-C627-4FB6-8CBA-E889C80F6730}" type="presOf" srcId="{F0236B43-A9DD-4C10-B6C9-259886D4C8E8}" destId="{CF827A16-EAB9-4B01-9ADE-B6EEE1C4AA9A}" srcOrd="0" destOrd="0" presId="urn:microsoft.com/office/officeart/2005/8/layout/vProcess5"/>
    <dgm:cxn modelId="{18E9F9B7-112C-4B4F-BF58-17740077671C}" type="presOf" srcId="{F74F337B-1BB7-48B8-A6AB-91A07244109E}" destId="{ABCD2350-F987-4643-B3F5-3A0D6DF6D83E}" srcOrd="1" destOrd="0" presId="urn:microsoft.com/office/officeart/2005/8/layout/vProcess5"/>
    <dgm:cxn modelId="{42DECA8D-F97D-4890-80B3-8BD47DE2358B}" type="presOf" srcId="{F0236B43-A9DD-4C10-B6C9-259886D4C8E8}" destId="{809B0EDF-AF40-47A7-8946-F364987E90DE}" srcOrd="1" destOrd="0" presId="urn:microsoft.com/office/officeart/2005/8/layout/vProcess5"/>
    <dgm:cxn modelId="{2EF5218A-7904-4491-B307-EB9EC05C3F02}" type="presParOf" srcId="{F01E7C08-409B-463A-AB17-652756E7646B}" destId="{311D2B6F-C3F1-44A7-8CFA-D2863F870032}" srcOrd="0" destOrd="0" presId="urn:microsoft.com/office/officeart/2005/8/layout/vProcess5"/>
    <dgm:cxn modelId="{3CEAA4A5-749F-4A27-AE20-7EE4B42681A8}" type="presParOf" srcId="{F01E7C08-409B-463A-AB17-652756E7646B}" destId="{58D8A58D-170B-4B4C-8337-2ECA1478329F}" srcOrd="1" destOrd="0" presId="urn:microsoft.com/office/officeart/2005/8/layout/vProcess5"/>
    <dgm:cxn modelId="{F9272CC3-935B-42B9-BCAA-66689F2F24F2}" type="presParOf" srcId="{F01E7C08-409B-463A-AB17-652756E7646B}" destId="{F6A300FC-D374-46C7-A3E7-CB238790C0A7}" srcOrd="2" destOrd="0" presId="urn:microsoft.com/office/officeart/2005/8/layout/vProcess5"/>
    <dgm:cxn modelId="{649B7306-536A-409E-9B54-94BAB2E24A18}" type="presParOf" srcId="{F01E7C08-409B-463A-AB17-652756E7646B}" destId="{CF827A16-EAB9-4B01-9ADE-B6EEE1C4AA9A}" srcOrd="3" destOrd="0" presId="urn:microsoft.com/office/officeart/2005/8/layout/vProcess5"/>
    <dgm:cxn modelId="{49FE81A4-A42C-4E72-BD73-708BBDE0C39D}" type="presParOf" srcId="{F01E7C08-409B-463A-AB17-652756E7646B}" destId="{B629433D-D782-4032-B394-8B09C092A008}" srcOrd="4" destOrd="0" presId="urn:microsoft.com/office/officeart/2005/8/layout/vProcess5"/>
    <dgm:cxn modelId="{645D624B-2D55-4EEF-8B8F-A92018FFB848}" type="presParOf" srcId="{F01E7C08-409B-463A-AB17-652756E7646B}" destId="{FBCD4DBD-DCD6-4EA3-A164-833C0780824E}" srcOrd="5" destOrd="0" presId="urn:microsoft.com/office/officeart/2005/8/layout/vProcess5"/>
    <dgm:cxn modelId="{EA1271F8-4633-4E7F-94C3-49A1DF62C873}" type="presParOf" srcId="{F01E7C08-409B-463A-AB17-652756E7646B}" destId="{9F6E4CC1-67DB-4652-8739-2C766D4E3140}" srcOrd="6" destOrd="0" presId="urn:microsoft.com/office/officeart/2005/8/layout/vProcess5"/>
    <dgm:cxn modelId="{30CFB8E1-3DBD-4A32-A99F-5CA4BF01B0B0}" type="presParOf" srcId="{F01E7C08-409B-463A-AB17-652756E7646B}" destId="{348687CE-6E10-40A3-9F38-8630383091D0}" srcOrd="7" destOrd="0" presId="urn:microsoft.com/office/officeart/2005/8/layout/vProcess5"/>
    <dgm:cxn modelId="{06B9FF96-8990-418E-A502-91BCDCFB4622}" type="presParOf" srcId="{F01E7C08-409B-463A-AB17-652756E7646B}" destId="{411B6D99-1969-42B2-A5BF-3E81A096F3A4}" srcOrd="8" destOrd="0" presId="urn:microsoft.com/office/officeart/2005/8/layout/vProcess5"/>
    <dgm:cxn modelId="{D2A42964-65C8-4E5F-900C-41BE752A471B}" type="presParOf" srcId="{F01E7C08-409B-463A-AB17-652756E7646B}" destId="{BE946195-A4C9-4DBC-A0F6-7CD877DD0147}" srcOrd="9" destOrd="0" presId="urn:microsoft.com/office/officeart/2005/8/layout/vProcess5"/>
    <dgm:cxn modelId="{860F643A-6608-481C-90DE-30CBD78DFAB6}" type="presParOf" srcId="{F01E7C08-409B-463A-AB17-652756E7646B}" destId="{4106F7D8-577F-417B-8036-042A25C46E36}" srcOrd="10" destOrd="0" presId="urn:microsoft.com/office/officeart/2005/8/layout/vProcess5"/>
    <dgm:cxn modelId="{8D3DA74C-AB1E-4BAB-BAB8-CBFA4555B05B}" type="presParOf" srcId="{F01E7C08-409B-463A-AB17-652756E7646B}" destId="{1FBDAAA5-A7CA-4E4E-AA48-B77F866C52F2}" srcOrd="11" destOrd="0" presId="urn:microsoft.com/office/officeart/2005/8/layout/vProcess5"/>
    <dgm:cxn modelId="{74922A01-0751-45F0-9A20-8938187FA2C9}" type="presParOf" srcId="{F01E7C08-409B-463A-AB17-652756E7646B}" destId="{809B0EDF-AF40-47A7-8946-F364987E90DE}" srcOrd="12" destOrd="0" presId="urn:microsoft.com/office/officeart/2005/8/layout/vProcess5"/>
    <dgm:cxn modelId="{DE3771C0-3823-430C-AAB8-8B6396FC5ED5}" type="presParOf" srcId="{F01E7C08-409B-463A-AB17-652756E7646B}" destId="{29978D87-13CE-445A-B983-A1021C98C1DB}" srcOrd="13" destOrd="0" presId="urn:microsoft.com/office/officeart/2005/8/layout/vProcess5"/>
    <dgm:cxn modelId="{1E23A07B-133C-4FC4-BA4D-F2B46EF2C9C0}" type="presParOf" srcId="{F01E7C08-409B-463A-AB17-652756E7646B}" destId="{ABCD2350-F987-4643-B3F5-3A0D6DF6D83E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1483A-E5F7-4060-9B03-529D9C8881A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3012B8-C95A-4426-BE2A-EEFF18EB7DF7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Fizik gelişim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AC255C6B-6765-4183-95BA-3E9DF3FC87DA}" type="parTrans" cxnId="{49D50618-61C4-4B7C-BBBB-56E050146B13}">
      <dgm:prSet/>
      <dgm:spPr/>
      <dgm:t>
        <a:bodyPr/>
        <a:lstStyle/>
        <a:p>
          <a:endParaRPr lang="tr-TR"/>
        </a:p>
      </dgm:t>
    </dgm:pt>
    <dgm:pt modelId="{F7155CCA-9D16-4CD3-AD8C-A0D77CD13B61}" type="sibTrans" cxnId="{49D50618-61C4-4B7C-BBBB-56E050146B13}">
      <dgm:prSet/>
      <dgm:spPr/>
      <dgm:t>
        <a:bodyPr/>
        <a:lstStyle/>
        <a:p>
          <a:endParaRPr lang="tr-TR"/>
        </a:p>
      </dgm:t>
    </dgm:pt>
    <dgm:pt modelId="{746AB0E3-A936-4104-849E-42DFB7C8FE30}">
      <dgm:prSet phldrT="[Metin]"/>
      <dgm:spPr/>
      <dgm:t>
        <a:bodyPr/>
        <a:lstStyle/>
        <a:p>
          <a:r>
            <a:rPr lang="tr-TR" dirty="0" smtClean="0"/>
            <a:t>Motor beceri gelişimi</a:t>
          </a:r>
          <a:endParaRPr lang="tr-TR" dirty="0"/>
        </a:p>
      </dgm:t>
    </dgm:pt>
    <dgm:pt modelId="{ED6212EF-00FC-4149-8C80-6D474C81F230}" type="parTrans" cxnId="{4C00EDC3-7319-4320-9EB6-D5148E2A76E0}">
      <dgm:prSet/>
      <dgm:spPr/>
      <dgm:t>
        <a:bodyPr/>
        <a:lstStyle/>
        <a:p>
          <a:endParaRPr lang="tr-TR"/>
        </a:p>
      </dgm:t>
    </dgm:pt>
    <dgm:pt modelId="{ED1861D2-888C-4598-8E6E-95281DCAB002}" type="sibTrans" cxnId="{4C00EDC3-7319-4320-9EB6-D5148E2A76E0}">
      <dgm:prSet/>
      <dgm:spPr/>
      <dgm:t>
        <a:bodyPr/>
        <a:lstStyle/>
        <a:p>
          <a:endParaRPr lang="tr-TR"/>
        </a:p>
      </dgm:t>
    </dgm:pt>
    <dgm:pt modelId="{79DA1668-F0AD-4218-A930-CDB07123975A}">
      <dgm:prSet phldrT="[Metin]"/>
      <dgm:spPr/>
      <dgm:t>
        <a:bodyPr/>
        <a:lstStyle/>
        <a:p>
          <a:r>
            <a:rPr lang="tr-TR" dirty="0" err="1" smtClean="0"/>
            <a:t>Kognitif</a:t>
          </a:r>
          <a:r>
            <a:rPr lang="tr-TR" dirty="0" smtClean="0"/>
            <a:t> gelişim</a:t>
          </a:r>
          <a:endParaRPr lang="tr-TR" dirty="0"/>
        </a:p>
      </dgm:t>
    </dgm:pt>
    <dgm:pt modelId="{F7A27528-4DB9-41E4-AE99-C466020930EA}" type="parTrans" cxnId="{C9159D5B-9D08-4214-AB0B-503FEB6D64DD}">
      <dgm:prSet/>
      <dgm:spPr/>
      <dgm:t>
        <a:bodyPr/>
        <a:lstStyle/>
        <a:p>
          <a:endParaRPr lang="tr-TR"/>
        </a:p>
      </dgm:t>
    </dgm:pt>
    <dgm:pt modelId="{5BC7C640-6C58-4123-AC4C-8C4562E5912E}" type="sibTrans" cxnId="{C9159D5B-9D08-4214-AB0B-503FEB6D64DD}">
      <dgm:prSet/>
      <dgm:spPr/>
      <dgm:t>
        <a:bodyPr/>
        <a:lstStyle/>
        <a:p>
          <a:endParaRPr lang="tr-TR"/>
        </a:p>
      </dgm:t>
    </dgm:pt>
    <dgm:pt modelId="{632E1A34-874A-4EF1-908D-337BB877A844}">
      <dgm:prSet phldrT="[Metin]"/>
      <dgm:spPr/>
      <dgm:t>
        <a:bodyPr/>
        <a:lstStyle/>
        <a:p>
          <a:r>
            <a:rPr lang="tr-TR" dirty="0" smtClean="0"/>
            <a:t>Sosyal-</a:t>
          </a:r>
          <a:r>
            <a:rPr lang="tr-TR" dirty="0" err="1" smtClean="0"/>
            <a:t>emosyonel</a:t>
          </a:r>
          <a:r>
            <a:rPr lang="tr-TR" dirty="0" smtClean="0"/>
            <a:t> gelişim</a:t>
          </a:r>
          <a:endParaRPr lang="tr-TR" dirty="0"/>
        </a:p>
      </dgm:t>
    </dgm:pt>
    <dgm:pt modelId="{6A8B7C6C-C8BC-446A-8D60-30452F9E9689}" type="parTrans" cxnId="{6A087526-FCB6-42BF-A329-A16AACCD35D4}">
      <dgm:prSet/>
      <dgm:spPr/>
      <dgm:t>
        <a:bodyPr/>
        <a:lstStyle/>
        <a:p>
          <a:endParaRPr lang="tr-TR"/>
        </a:p>
      </dgm:t>
    </dgm:pt>
    <dgm:pt modelId="{F0FA0296-A547-4EC2-965F-33DD38715339}" type="sibTrans" cxnId="{6A087526-FCB6-42BF-A329-A16AACCD35D4}">
      <dgm:prSet/>
      <dgm:spPr/>
      <dgm:t>
        <a:bodyPr/>
        <a:lstStyle/>
        <a:p>
          <a:endParaRPr lang="tr-TR"/>
        </a:p>
      </dgm:t>
    </dgm:pt>
    <dgm:pt modelId="{F527B1FF-F51E-4376-930D-E55562A7AE04}" type="pres">
      <dgm:prSet presAssocID="{F771483A-E5F7-4060-9B03-529D9C8881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23CA7B-A0E5-4FBF-ABA1-A15946C08D79}" type="pres">
      <dgm:prSet presAssocID="{753012B8-C95A-4426-BE2A-EEFF18EB7D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F1109A-FC8E-40E3-A858-DED4973D968A}" type="pres">
      <dgm:prSet presAssocID="{F7155CCA-9D16-4CD3-AD8C-A0D77CD13B61}" presName="sibTrans" presStyleLbl="sibTrans2D1" presStyleIdx="0" presStyleCnt="4"/>
      <dgm:spPr/>
      <dgm:t>
        <a:bodyPr/>
        <a:lstStyle/>
        <a:p>
          <a:endParaRPr lang="tr-TR"/>
        </a:p>
      </dgm:t>
    </dgm:pt>
    <dgm:pt modelId="{CECEED08-CC6D-4DAD-85BF-BC8659DBB6E9}" type="pres">
      <dgm:prSet presAssocID="{F7155CCA-9D16-4CD3-AD8C-A0D77CD13B61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DCAB3698-48BB-4D57-B726-00E365756200}" type="pres">
      <dgm:prSet presAssocID="{746AB0E3-A936-4104-849E-42DFB7C8FE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E786C1-19AC-4885-B04D-AC081E79DAF5}" type="pres">
      <dgm:prSet presAssocID="{ED1861D2-888C-4598-8E6E-95281DCAB002}" presName="sibTrans" presStyleLbl="sibTrans2D1" presStyleIdx="1" presStyleCnt="4"/>
      <dgm:spPr/>
      <dgm:t>
        <a:bodyPr/>
        <a:lstStyle/>
        <a:p>
          <a:endParaRPr lang="tr-TR"/>
        </a:p>
      </dgm:t>
    </dgm:pt>
    <dgm:pt modelId="{097F43FB-6A35-492A-8751-6F2DA29593E5}" type="pres">
      <dgm:prSet presAssocID="{ED1861D2-888C-4598-8E6E-95281DCAB002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36EA1A1D-B24F-4F68-9458-759912721173}" type="pres">
      <dgm:prSet presAssocID="{79DA1668-F0AD-4218-A930-CDB0712397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1A6DC7-8912-468B-9855-A7BFE62F70BA}" type="pres">
      <dgm:prSet presAssocID="{5BC7C640-6C58-4123-AC4C-8C4562E5912E}" presName="sibTrans" presStyleLbl="sibTrans2D1" presStyleIdx="2" presStyleCnt="4"/>
      <dgm:spPr/>
      <dgm:t>
        <a:bodyPr/>
        <a:lstStyle/>
        <a:p>
          <a:endParaRPr lang="tr-TR"/>
        </a:p>
      </dgm:t>
    </dgm:pt>
    <dgm:pt modelId="{735150EF-A137-4872-8946-486FA65852E3}" type="pres">
      <dgm:prSet presAssocID="{5BC7C640-6C58-4123-AC4C-8C4562E5912E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06DDEDCB-26D8-4A0F-AD44-6E13D3946085}" type="pres">
      <dgm:prSet presAssocID="{632E1A34-874A-4EF1-908D-337BB877A8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01D49E-E8FC-4F52-8754-BC795DFFF9B8}" type="pres">
      <dgm:prSet presAssocID="{F0FA0296-A547-4EC2-965F-33DD38715339}" presName="sibTrans" presStyleLbl="sibTrans2D1" presStyleIdx="3" presStyleCnt="4"/>
      <dgm:spPr/>
      <dgm:t>
        <a:bodyPr/>
        <a:lstStyle/>
        <a:p>
          <a:endParaRPr lang="tr-TR"/>
        </a:p>
      </dgm:t>
    </dgm:pt>
    <dgm:pt modelId="{6B068D4A-786B-463C-8693-D957608E7D0A}" type="pres">
      <dgm:prSet presAssocID="{F0FA0296-A547-4EC2-965F-33DD38715339}" presName="connectorText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49D50618-61C4-4B7C-BBBB-56E050146B13}" srcId="{F771483A-E5F7-4060-9B03-529D9C8881A8}" destId="{753012B8-C95A-4426-BE2A-EEFF18EB7DF7}" srcOrd="0" destOrd="0" parTransId="{AC255C6B-6765-4183-95BA-3E9DF3FC87DA}" sibTransId="{F7155CCA-9D16-4CD3-AD8C-A0D77CD13B61}"/>
    <dgm:cxn modelId="{58E2FD25-85D3-45DF-B8BE-498E9D3773D5}" type="presOf" srcId="{F0FA0296-A547-4EC2-965F-33DD38715339}" destId="{6901D49E-E8FC-4F52-8754-BC795DFFF9B8}" srcOrd="0" destOrd="0" presId="urn:microsoft.com/office/officeart/2005/8/layout/cycle2"/>
    <dgm:cxn modelId="{C9159D5B-9D08-4214-AB0B-503FEB6D64DD}" srcId="{F771483A-E5F7-4060-9B03-529D9C8881A8}" destId="{79DA1668-F0AD-4218-A930-CDB07123975A}" srcOrd="2" destOrd="0" parTransId="{F7A27528-4DB9-41E4-AE99-C466020930EA}" sibTransId="{5BC7C640-6C58-4123-AC4C-8C4562E5912E}"/>
    <dgm:cxn modelId="{4C00EDC3-7319-4320-9EB6-D5148E2A76E0}" srcId="{F771483A-E5F7-4060-9B03-529D9C8881A8}" destId="{746AB0E3-A936-4104-849E-42DFB7C8FE30}" srcOrd="1" destOrd="0" parTransId="{ED6212EF-00FC-4149-8C80-6D474C81F230}" sibTransId="{ED1861D2-888C-4598-8E6E-95281DCAB002}"/>
    <dgm:cxn modelId="{A0A86376-6E63-4AC5-AAA3-6ED6ADA5D36F}" type="presOf" srcId="{F771483A-E5F7-4060-9B03-529D9C8881A8}" destId="{F527B1FF-F51E-4376-930D-E55562A7AE04}" srcOrd="0" destOrd="0" presId="urn:microsoft.com/office/officeart/2005/8/layout/cycle2"/>
    <dgm:cxn modelId="{CAA71716-8FF4-4B21-8532-A022C2643691}" type="presOf" srcId="{5BC7C640-6C58-4123-AC4C-8C4562E5912E}" destId="{1F1A6DC7-8912-468B-9855-A7BFE62F70BA}" srcOrd="0" destOrd="0" presId="urn:microsoft.com/office/officeart/2005/8/layout/cycle2"/>
    <dgm:cxn modelId="{6A087526-FCB6-42BF-A329-A16AACCD35D4}" srcId="{F771483A-E5F7-4060-9B03-529D9C8881A8}" destId="{632E1A34-874A-4EF1-908D-337BB877A844}" srcOrd="3" destOrd="0" parTransId="{6A8B7C6C-C8BC-446A-8D60-30452F9E9689}" sibTransId="{F0FA0296-A547-4EC2-965F-33DD38715339}"/>
    <dgm:cxn modelId="{55F152B5-8AC4-4402-A067-8BBA517C5F2A}" type="presOf" srcId="{ED1861D2-888C-4598-8E6E-95281DCAB002}" destId="{B0E786C1-19AC-4885-B04D-AC081E79DAF5}" srcOrd="0" destOrd="0" presId="urn:microsoft.com/office/officeart/2005/8/layout/cycle2"/>
    <dgm:cxn modelId="{3CB24C36-349A-4DC0-AE71-0F38E3078292}" type="presOf" srcId="{79DA1668-F0AD-4218-A930-CDB07123975A}" destId="{36EA1A1D-B24F-4F68-9458-759912721173}" srcOrd="0" destOrd="0" presId="urn:microsoft.com/office/officeart/2005/8/layout/cycle2"/>
    <dgm:cxn modelId="{29E6B968-C6D5-43C4-8FCB-2CE36A38F44F}" type="presOf" srcId="{F7155CCA-9D16-4CD3-AD8C-A0D77CD13B61}" destId="{CECEED08-CC6D-4DAD-85BF-BC8659DBB6E9}" srcOrd="1" destOrd="0" presId="urn:microsoft.com/office/officeart/2005/8/layout/cycle2"/>
    <dgm:cxn modelId="{F28F2207-F73A-4F9B-B3E6-EC76FCB82C57}" type="presOf" srcId="{F7155CCA-9D16-4CD3-AD8C-A0D77CD13B61}" destId="{B9F1109A-FC8E-40E3-A858-DED4973D968A}" srcOrd="0" destOrd="0" presId="urn:microsoft.com/office/officeart/2005/8/layout/cycle2"/>
    <dgm:cxn modelId="{A91AB67A-9A34-4F96-BEDA-D0590FE5D29F}" type="presOf" srcId="{F0FA0296-A547-4EC2-965F-33DD38715339}" destId="{6B068D4A-786B-463C-8693-D957608E7D0A}" srcOrd="1" destOrd="0" presId="urn:microsoft.com/office/officeart/2005/8/layout/cycle2"/>
    <dgm:cxn modelId="{C371CC5D-799A-43B0-8DAC-92DDB941A182}" type="presOf" srcId="{746AB0E3-A936-4104-849E-42DFB7C8FE30}" destId="{DCAB3698-48BB-4D57-B726-00E365756200}" srcOrd="0" destOrd="0" presId="urn:microsoft.com/office/officeart/2005/8/layout/cycle2"/>
    <dgm:cxn modelId="{485D8990-D726-4C2A-8A68-5F92C0D4FBBF}" type="presOf" srcId="{632E1A34-874A-4EF1-908D-337BB877A844}" destId="{06DDEDCB-26D8-4A0F-AD44-6E13D3946085}" srcOrd="0" destOrd="0" presId="urn:microsoft.com/office/officeart/2005/8/layout/cycle2"/>
    <dgm:cxn modelId="{453DB954-21E4-49AA-85F3-A7B7BA91F374}" type="presOf" srcId="{ED1861D2-888C-4598-8E6E-95281DCAB002}" destId="{097F43FB-6A35-492A-8751-6F2DA29593E5}" srcOrd="1" destOrd="0" presId="urn:microsoft.com/office/officeart/2005/8/layout/cycle2"/>
    <dgm:cxn modelId="{9F59302F-4A0C-4DB3-AF42-5EC6399B5823}" type="presOf" srcId="{5BC7C640-6C58-4123-AC4C-8C4562E5912E}" destId="{735150EF-A137-4872-8946-486FA65852E3}" srcOrd="1" destOrd="0" presId="urn:microsoft.com/office/officeart/2005/8/layout/cycle2"/>
    <dgm:cxn modelId="{C0C783C2-CC51-40D7-BDDC-50E44618CA05}" type="presOf" srcId="{753012B8-C95A-4426-BE2A-EEFF18EB7DF7}" destId="{4C23CA7B-A0E5-4FBF-ABA1-A15946C08D79}" srcOrd="0" destOrd="0" presId="urn:microsoft.com/office/officeart/2005/8/layout/cycle2"/>
    <dgm:cxn modelId="{DD099216-FDEF-4D9C-9D88-7E1247DC5241}" type="presParOf" srcId="{F527B1FF-F51E-4376-930D-E55562A7AE04}" destId="{4C23CA7B-A0E5-4FBF-ABA1-A15946C08D79}" srcOrd="0" destOrd="0" presId="urn:microsoft.com/office/officeart/2005/8/layout/cycle2"/>
    <dgm:cxn modelId="{F76CEE0E-1F60-42E9-A981-8A29FFA98241}" type="presParOf" srcId="{F527B1FF-F51E-4376-930D-E55562A7AE04}" destId="{B9F1109A-FC8E-40E3-A858-DED4973D968A}" srcOrd="1" destOrd="0" presId="urn:microsoft.com/office/officeart/2005/8/layout/cycle2"/>
    <dgm:cxn modelId="{DD5EB8AE-2036-40B8-B538-FEB4C2A7BE3F}" type="presParOf" srcId="{B9F1109A-FC8E-40E3-A858-DED4973D968A}" destId="{CECEED08-CC6D-4DAD-85BF-BC8659DBB6E9}" srcOrd="0" destOrd="0" presId="urn:microsoft.com/office/officeart/2005/8/layout/cycle2"/>
    <dgm:cxn modelId="{BB0364E8-4105-4B30-88B1-48F5840B634F}" type="presParOf" srcId="{F527B1FF-F51E-4376-930D-E55562A7AE04}" destId="{DCAB3698-48BB-4D57-B726-00E365756200}" srcOrd="2" destOrd="0" presId="urn:microsoft.com/office/officeart/2005/8/layout/cycle2"/>
    <dgm:cxn modelId="{F60C9206-3CAE-45AE-93F9-1EE81C4A0FBB}" type="presParOf" srcId="{F527B1FF-F51E-4376-930D-E55562A7AE04}" destId="{B0E786C1-19AC-4885-B04D-AC081E79DAF5}" srcOrd="3" destOrd="0" presId="urn:microsoft.com/office/officeart/2005/8/layout/cycle2"/>
    <dgm:cxn modelId="{9DF725E6-A12C-41E5-B635-4B7EAE25C2B2}" type="presParOf" srcId="{B0E786C1-19AC-4885-B04D-AC081E79DAF5}" destId="{097F43FB-6A35-492A-8751-6F2DA29593E5}" srcOrd="0" destOrd="0" presId="urn:microsoft.com/office/officeart/2005/8/layout/cycle2"/>
    <dgm:cxn modelId="{21B34743-BF36-4860-A1AE-424D2B0CF710}" type="presParOf" srcId="{F527B1FF-F51E-4376-930D-E55562A7AE04}" destId="{36EA1A1D-B24F-4F68-9458-759912721173}" srcOrd="4" destOrd="0" presId="urn:microsoft.com/office/officeart/2005/8/layout/cycle2"/>
    <dgm:cxn modelId="{5AF29F04-96CD-480F-8EAB-E8D62DC35474}" type="presParOf" srcId="{F527B1FF-F51E-4376-930D-E55562A7AE04}" destId="{1F1A6DC7-8912-468B-9855-A7BFE62F70BA}" srcOrd="5" destOrd="0" presId="urn:microsoft.com/office/officeart/2005/8/layout/cycle2"/>
    <dgm:cxn modelId="{A6A250F9-D772-4269-9A9D-D10B5FFD86F1}" type="presParOf" srcId="{1F1A6DC7-8912-468B-9855-A7BFE62F70BA}" destId="{735150EF-A137-4872-8946-486FA65852E3}" srcOrd="0" destOrd="0" presId="urn:microsoft.com/office/officeart/2005/8/layout/cycle2"/>
    <dgm:cxn modelId="{E96D345F-5037-4AB2-9404-658A4989FDD9}" type="presParOf" srcId="{F527B1FF-F51E-4376-930D-E55562A7AE04}" destId="{06DDEDCB-26D8-4A0F-AD44-6E13D3946085}" srcOrd="6" destOrd="0" presId="urn:microsoft.com/office/officeart/2005/8/layout/cycle2"/>
    <dgm:cxn modelId="{4B6DB534-1879-4749-A64A-682481DC6B2D}" type="presParOf" srcId="{F527B1FF-F51E-4376-930D-E55562A7AE04}" destId="{6901D49E-E8FC-4F52-8754-BC795DFFF9B8}" srcOrd="7" destOrd="0" presId="urn:microsoft.com/office/officeart/2005/8/layout/cycle2"/>
    <dgm:cxn modelId="{D78D4C9E-9E1E-445E-9772-58F1B355CE58}" type="presParOf" srcId="{6901D49E-E8FC-4F52-8754-BC795DFFF9B8}" destId="{6B068D4A-786B-463C-8693-D957608E7D0A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42C11-B78A-4D92-9AE6-15D7DED1085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608A9-3C96-4930-9F31-2303658944B0}">
      <dgm:prSet phldrT="[Metin]"/>
      <dgm:spPr/>
      <dgm:t>
        <a:bodyPr/>
        <a:lstStyle/>
        <a:p>
          <a:r>
            <a:rPr lang="tr-TR" dirty="0" smtClean="0"/>
            <a:t>YARALANMA SEBEPLERİ</a:t>
          </a:r>
          <a:endParaRPr lang="en-US" dirty="0"/>
        </a:p>
      </dgm:t>
    </dgm:pt>
    <dgm:pt modelId="{CB43AB7D-ECC1-4C9A-BF77-8FD550CAF502}" type="parTrans" cxnId="{710B4E1F-7CC2-44B8-B469-B9C7A92506BE}">
      <dgm:prSet/>
      <dgm:spPr/>
      <dgm:t>
        <a:bodyPr/>
        <a:lstStyle/>
        <a:p>
          <a:endParaRPr lang="en-US"/>
        </a:p>
      </dgm:t>
    </dgm:pt>
    <dgm:pt modelId="{9A8C6532-E204-4008-AE3A-CF91891856C2}" type="sibTrans" cxnId="{710B4E1F-7CC2-44B8-B469-B9C7A92506BE}">
      <dgm:prSet/>
      <dgm:spPr/>
      <dgm:t>
        <a:bodyPr/>
        <a:lstStyle/>
        <a:p>
          <a:endParaRPr lang="en-US"/>
        </a:p>
      </dgm:t>
    </dgm:pt>
    <dgm:pt modelId="{5172D5D1-E1D6-4371-9AE7-930F403745DC}">
      <dgm:prSet phldrT="[Metin]"/>
      <dgm:spPr/>
      <dgm:t>
        <a:bodyPr/>
        <a:lstStyle/>
        <a:p>
          <a:r>
            <a:rPr lang="tr-TR" dirty="0" smtClean="0"/>
            <a:t>Motor becerilerin  tam gelişmemiş olması</a:t>
          </a:r>
          <a:endParaRPr lang="en-US" dirty="0"/>
        </a:p>
      </dgm:t>
    </dgm:pt>
    <dgm:pt modelId="{20FAA5ED-9A8A-4237-867F-FE0AD710042F}" type="parTrans" cxnId="{B18812BD-5B44-44CE-91EA-B8BC0E7060A0}">
      <dgm:prSet/>
      <dgm:spPr/>
      <dgm:t>
        <a:bodyPr/>
        <a:lstStyle/>
        <a:p>
          <a:endParaRPr lang="en-US"/>
        </a:p>
      </dgm:t>
    </dgm:pt>
    <dgm:pt modelId="{23DEA7C5-16EC-4D4C-AC1F-C42B97860329}" type="sibTrans" cxnId="{B18812BD-5B44-44CE-91EA-B8BC0E7060A0}">
      <dgm:prSet/>
      <dgm:spPr/>
      <dgm:t>
        <a:bodyPr/>
        <a:lstStyle/>
        <a:p>
          <a:endParaRPr lang="en-US"/>
        </a:p>
      </dgm:t>
    </dgm:pt>
    <dgm:pt modelId="{AD6D1A98-3F9D-4B65-AF19-E4B87E603A4F}">
      <dgm:prSet phldrT="[Metin]"/>
      <dgm:spPr/>
      <dgm:t>
        <a:bodyPr/>
        <a:lstStyle/>
        <a:p>
          <a:r>
            <a:rPr lang="tr-TR" dirty="0" smtClean="0"/>
            <a:t>Vücut kitlelerine göre daha geniş vücut alanına sahip olmaları</a:t>
          </a:r>
          <a:endParaRPr lang="en-US" dirty="0"/>
        </a:p>
      </dgm:t>
    </dgm:pt>
    <dgm:pt modelId="{F3EED9CF-0F25-4AB1-95A7-015CB3C2B508}" type="parTrans" cxnId="{5B44DA96-07AE-41F8-8EC9-02881DCC4762}">
      <dgm:prSet/>
      <dgm:spPr/>
      <dgm:t>
        <a:bodyPr/>
        <a:lstStyle/>
        <a:p>
          <a:endParaRPr lang="en-US"/>
        </a:p>
      </dgm:t>
    </dgm:pt>
    <dgm:pt modelId="{DC3D35C7-205F-400D-A386-E10A154452D2}" type="sibTrans" cxnId="{5B44DA96-07AE-41F8-8EC9-02881DCC4762}">
      <dgm:prSet/>
      <dgm:spPr/>
      <dgm:t>
        <a:bodyPr/>
        <a:lstStyle/>
        <a:p>
          <a:endParaRPr lang="en-US"/>
        </a:p>
      </dgm:t>
    </dgm:pt>
    <dgm:pt modelId="{D279E29D-D968-4F4D-9A2C-01B7BB0ED59A}">
      <dgm:prSet phldrT="[Metin]"/>
      <dgm:spPr/>
      <dgm:t>
        <a:bodyPr/>
        <a:lstStyle/>
        <a:p>
          <a:r>
            <a:rPr lang="tr-TR" dirty="0" smtClean="0"/>
            <a:t>Koruyucu malzeme kullanımı için vücutlarının küçük olması</a:t>
          </a:r>
          <a:endParaRPr lang="en-US" dirty="0"/>
        </a:p>
      </dgm:t>
    </dgm:pt>
    <dgm:pt modelId="{945EB561-0236-46EA-AD5E-D0497E27070B}" type="parTrans" cxnId="{0B7B5EA9-1678-4981-A902-04BF099D889A}">
      <dgm:prSet/>
      <dgm:spPr/>
      <dgm:t>
        <a:bodyPr/>
        <a:lstStyle/>
        <a:p>
          <a:endParaRPr lang="en-US"/>
        </a:p>
      </dgm:t>
    </dgm:pt>
    <dgm:pt modelId="{6B5EEDBC-8C2C-4711-9108-3A68CF11A0FE}" type="sibTrans" cxnId="{0B7B5EA9-1678-4981-A902-04BF099D889A}">
      <dgm:prSet/>
      <dgm:spPr/>
      <dgm:t>
        <a:bodyPr/>
        <a:lstStyle/>
        <a:p>
          <a:endParaRPr lang="en-US"/>
        </a:p>
      </dgm:t>
    </dgm:pt>
    <dgm:pt modelId="{FF20EACD-290A-4718-A364-559EF9EC9389}">
      <dgm:prSet phldrT="[Metin]"/>
      <dgm:spPr/>
      <dgm:t>
        <a:bodyPr/>
        <a:lstStyle/>
        <a:p>
          <a:r>
            <a:rPr lang="tr-TR" dirty="0" smtClean="0"/>
            <a:t>Büyüme bölgelerinin travmalara karşı hassas olması</a:t>
          </a:r>
          <a:endParaRPr lang="en-US" dirty="0"/>
        </a:p>
      </dgm:t>
    </dgm:pt>
    <dgm:pt modelId="{EEF43DE8-573B-47BA-9E46-C98FCDE8600D}" type="parTrans" cxnId="{E08FB4E7-F120-4E31-8563-E54A129CB903}">
      <dgm:prSet/>
      <dgm:spPr/>
      <dgm:t>
        <a:bodyPr/>
        <a:lstStyle/>
        <a:p>
          <a:endParaRPr lang="en-US"/>
        </a:p>
      </dgm:t>
    </dgm:pt>
    <dgm:pt modelId="{D34A996A-5ED4-4157-A9D1-97EEC9DF226B}" type="sibTrans" cxnId="{E08FB4E7-F120-4E31-8563-E54A129CB903}">
      <dgm:prSet/>
      <dgm:spPr/>
      <dgm:t>
        <a:bodyPr/>
        <a:lstStyle/>
        <a:p>
          <a:endParaRPr lang="en-US"/>
        </a:p>
      </dgm:t>
    </dgm:pt>
    <dgm:pt modelId="{2F7B361C-10ED-4483-928B-48B6E5C71323}">
      <dgm:prSet/>
      <dgm:spPr/>
      <dgm:t>
        <a:bodyPr/>
        <a:lstStyle/>
        <a:p>
          <a:r>
            <a:rPr lang="tr-TR" dirty="0" smtClean="0"/>
            <a:t>Başın vücuda göre daha büyük olması</a:t>
          </a:r>
          <a:endParaRPr lang="en-US" dirty="0"/>
        </a:p>
      </dgm:t>
    </dgm:pt>
    <dgm:pt modelId="{C5FD10F7-A81A-403D-AEF5-DD0C9BCD5230}" type="parTrans" cxnId="{F1ACD642-EBE9-4FEF-9ABF-B6E88F2E9016}">
      <dgm:prSet/>
      <dgm:spPr/>
      <dgm:t>
        <a:bodyPr/>
        <a:lstStyle/>
        <a:p>
          <a:endParaRPr lang="en-US"/>
        </a:p>
      </dgm:t>
    </dgm:pt>
    <dgm:pt modelId="{F7BB7496-6993-45DA-92DF-554774F20CC1}" type="sibTrans" cxnId="{F1ACD642-EBE9-4FEF-9ABF-B6E88F2E9016}">
      <dgm:prSet/>
      <dgm:spPr/>
      <dgm:t>
        <a:bodyPr/>
        <a:lstStyle/>
        <a:p>
          <a:endParaRPr lang="en-US"/>
        </a:p>
      </dgm:t>
    </dgm:pt>
    <dgm:pt modelId="{2F8B9BFD-01B3-4FFA-BED5-BE35721EC07B}" type="pres">
      <dgm:prSet presAssocID="{80B42C11-B78A-4D92-9AE6-15D7DED108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40B527-C46D-4805-BC6A-574146C5D7AE}" type="pres">
      <dgm:prSet presAssocID="{91A608A9-3C96-4930-9F31-2303658944B0}" presName="centerShape" presStyleLbl="node0" presStyleIdx="0" presStyleCnt="1"/>
      <dgm:spPr/>
      <dgm:t>
        <a:bodyPr/>
        <a:lstStyle/>
        <a:p>
          <a:endParaRPr lang="en-US"/>
        </a:p>
      </dgm:t>
    </dgm:pt>
    <dgm:pt modelId="{CEE9A677-2B2A-4E6F-BBA0-C143875EAA30}" type="pres">
      <dgm:prSet presAssocID="{5172D5D1-E1D6-4371-9AE7-930F403745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60B2-A1C2-4197-8855-40CE931367F0}" type="pres">
      <dgm:prSet presAssocID="{5172D5D1-E1D6-4371-9AE7-930F403745DC}" presName="dummy" presStyleCnt="0"/>
      <dgm:spPr/>
    </dgm:pt>
    <dgm:pt modelId="{CE9E8938-CF24-46E6-9B22-BD6B05F30497}" type="pres">
      <dgm:prSet presAssocID="{23DEA7C5-16EC-4D4C-AC1F-C42B97860329}" presName="sibTrans" presStyleLbl="sibTrans2D1" presStyleIdx="0" presStyleCnt="5"/>
      <dgm:spPr/>
      <dgm:t>
        <a:bodyPr/>
        <a:lstStyle/>
        <a:p>
          <a:endParaRPr lang="tr-TR"/>
        </a:p>
      </dgm:t>
    </dgm:pt>
    <dgm:pt modelId="{A5B58C57-C01A-4996-8AF2-9A80FD89E54E}" type="pres">
      <dgm:prSet presAssocID="{2F7B361C-10ED-4483-928B-48B6E5C713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42B2D-5285-4EB9-ADF4-4D07EE418E97}" type="pres">
      <dgm:prSet presAssocID="{2F7B361C-10ED-4483-928B-48B6E5C71323}" presName="dummy" presStyleCnt="0"/>
      <dgm:spPr/>
    </dgm:pt>
    <dgm:pt modelId="{53FCB845-DB5B-4731-A903-D9FFF0617DA0}" type="pres">
      <dgm:prSet presAssocID="{F7BB7496-6993-45DA-92DF-554774F20CC1}" presName="sibTrans" presStyleLbl="sibTrans2D1" presStyleIdx="1" presStyleCnt="5"/>
      <dgm:spPr/>
      <dgm:t>
        <a:bodyPr/>
        <a:lstStyle/>
        <a:p>
          <a:endParaRPr lang="tr-TR"/>
        </a:p>
      </dgm:t>
    </dgm:pt>
    <dgm:pt modelId="{924C3A52-4E9A-48D2-AD91-C73B0EDE1557}" type="pres">
      <dgm:prSet presAssocID="{AD6D1A98-3F9D-4B65-AF19-E4B87E603A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DE1271-125C-4A3B-A161-3BC554009F86}" type="pres">
      <dgm:prSet presAssocID="{AD6D1A98-3F9D-4B65-AF19-E4B87E603A4F}" presName="dummy" presStyleCnt="0"/>
      <dgm:spPr/>
    </dgm:pt>
    <dgm:pt modelId="{98BAADD5-7664-4D79-B886-CC19C3864EF7}" type="pres">
      <dgm:prSet presAssocID="{DC3D35C7-205F-400D-A386-E10A154452D2}" presName="sibTrans" presStyleLbl="sibTrans2D1" presStyleIdx="2" presStyleCnt="5"/>
      <dgm:spPr/>
      <dgm:t>
        <a:bodyPr/>
        <a:lstStyle/>
        <a:p>
          <a:endParaRPr lang="tr-TR"/>
        </a:p>
      </dgm:t>
    </dgm:pt>
    <dgm:pt modelId="{B9999B52-B6AC-4116-9768-095EDD4E6CAF}" type="pres">
      <dgm:prSet presAssocID="{D279E29D-D968-4F4D-9A2C-01B7BB0ED5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E47C4-DDD7-485F-916C-E690E837C8D2}" type="pres">
      <dgm:prSet presAssocID="{D279E29D-D968-4F4D-9A2C-01B7BB0ED59A}" presName="dummy" presStyleCnt="0"/>
      <dgm:spPr/>
    </dgm:pt>
    <dgm:pt modelId="{72C98C7C-D2D3-4165-888D-4A4341905D28}" type="pres">
      <dgm:prSet presAssocID="{6B5EEDBC-8C2C-4711-9108-3A68CF11A0FE}" presName="sibTrans" presStyleLbl="sibTrans2D1" presStyleIdx="3" presStyleCnt="5"/>
      <dgm:spPr/>
      <dgm:t>
        <a:bodyPr/>
        <a:lstStyle/>
        <a:p>
          <a:endParaRPr lang="tr-TR"/>
        </a:p>
      </dgm:t>
    </dgm:pt>
    <dgm:pt modelId="{BA3941DC-CCDF-4E39-BE04-F9F6265FE2BC}" type="pres">
      <dgm:prSet presAssocID="{FF20EACD-290A-4718-A364-559EF9EC93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D5B5A3-E35C-4510-8AE8-B4ECFF5EB6F1}" type="pres">
      <dgm:prSet presAssocID="{FF20EACD-290A-4718-A364-559EF9EC9389}" presName="dummy" presStyleCnt="0"/>
      <dgm:spPr/>
    </dgm:pt>
    <dgm:pt modelId="{983030E2-B661-4ED7-BA73-08B5F858C595}" type="pres">
      <dgm:prSet presAssocID="{D34A996A-5ED4-4157-A9D1-97EEC9DF226B}" presName="sibTrans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C2584C08-33D7-4261-AAFA-5CA672D68535}" type="presOf" srcId="{91A608A9-3C96-4930-9F31-2303658944B0}" destId="{6340B527-C46D-4805-BC6A-574146C5D7AE}" srcOrd="0" destOrd="0" presId="urn:microsoft.com/office/officeart/2005/8/layout/radial6"/>
    <dgm:cxn modelId="{58C8266E-9A4F-4CCB-9DEE-10EA76F6F4D7}" type="presOf" srcId="{D279E29D-D968-4F4D-9A2C-01B7BB0ED59A}" destId="{B9999B52-B6AC-4116-9768-095EDD4E6CAF}" srcOrd="0" destOrd="0" presId="urn:microsoft.com/office/officeart/2005/8/layout/radial6"/>
    <dgm:cxn modelId="{5B44DA96-07AE-41F8-8EC9-02881DCC4762}" srcId="{91A608A9-3C96-4930-9F31-2303658944B0}" destId="{AD6D1A98-3F9D-4B65-AF19-E4B87E603A4F}" srcOrd="2" destOrd="0" parTransId="{F3EED9CF-0F25-4AB1-95A7-015CB3C2B508}" sibTransId="{DC3D35C7-205F-400D-A386-E10A154452D2}"/>
    <dgm:cxn modelId="{1FEC57D9-A7B9-432A-8B37-287B64B33399}" type="presOf" srcId="{2F7B361C-10ED-4483-928B-48B6E5C71323}" destId="{A5B58C57-C01A-4996-8AF2-9A80FD89E54E}" srcOrd="0" destOrd="0" presId="urn:microsoft.com/office/officeart/2005/8/layout/radial6"/>
    <dgm:cxn modelId="{70B451C4-45D3-4FC5-9397-9DAE1ACFDB3C}" type="presOf" srcId="{80B42C11-B78A-4D92-9AE6-15D7DED10859}" destId="{2F8B9BFD-01B3-4FFA-BED5-BE35721EC07B}" srcOrd="0" destOrd="0" presId="urn:microsoft.com/office/officeart/2005/8/layout/radial6"/>
    <dgm:cxn modelId="{3E8571D3-333E-4157-B5D8-CE68065412BE}" type="presOf" srcId="{23DEA7C5-16EC-4D4C-AC1F-C42B97860329}" destId="{CE9E8938-CF24-46E6-9B22-BD6B05F30497}" srcOrd="0" destOrd="0" presId="urn:microsoft.com/office/officeart/2005/8/layout/radial6"/>
    <dgm:cxn modelId="{52318724-12A6-4DF8-80AD-7CAD38FCD5E1}" type="presOf" srcId="{D34A996A-5ED4-4157-A9D1-97EEC9DF226B}" destId="{983030E2-B661-4ED7-BA73-08B5F858C595}" srcOrd="0" destOrd="0" presId="urn:microsoft.com/office/officeart/2005/8/layout/radial6"/>
    <dgm:cxn modelId="{0B7B5EA9-1678-4981-A902-04BF099D889A}" srcId="{91A608A9-3C96-4930-9F31-2303658944B0}" destId="{D279E29D-D968-4F4D-9A2C-01B7BB0ED59A}" srcOrd="3" destOrd="0" parTransId="{945EB561-0236-46EA-AD5E-D0497E27070B}" sibTransId="{6B5EEDBC-8C2C-4711-9108-3A68CF11A0FE}"/>
    <dgm:cxn modelId="{F1ACD642-EBE9-4FEF-9ABF-B6E88F2E9016}" srcId="{91A608A9-3C96-4930-9F31-2303658944B0}" destId="{2F7B361C-10ED-4483-928B-48B6E5C71323}" srcOrd="1" destOrd="0" parTransId="{C5FD10F7-A81A-403D-AEF5-DD0C9BCD5230}" sibTransId="{F7BB7496-6993-45DA-92DF-554774F20CC1}"/>
    <dgm:cxn modelId="{7C9FB035-5783-4FB0-A088-3F258E00E3FF}" type="presOf" srcId="{5172D5D1-E1D6-4371-9AE7-930F403745DC}" destId="{CEE9A677-2B2A-4E6F-BBA0-C143875EAA30}" srcOrd="0" destOrd="0" presId="urn:microsoft.com/office/officeart/2005/8/layout/radial6"/>
    <dgm:cxn modelId="{CE33D4FC-2DD1-4273-8AB8-AC63542F767E}" type="presOf" srcId="{AD6D1A98-3F9D-4B65-AF19-E4B87E603A4F}" destId="{924C3A52-4E9A-48D2-AD91-C73B0EDE1557}" srcOrd="0" destOrd="0" presId="urn:microsoft.com/office/officeart/2005/8/layout/radial6"/>
    <dgm:cxn modelId="{6CDBFE62-98DF-4F1C-B074-B3508D3C28D8}" type="presOf" srcId="{F7BB7496-6993-45DA-92DF-554774F20CC1}" destId="{53FCB845-DB5B-4731-A903-D9FFF0617DA0}" srcOrd="0" destOrd="0" presId="urn:microsoft.com/office/officeart/2005/8/layout/radial6"/>
    <dgm:cxn modelId="{710B4E1F-7CC2-44B8-B469-B9C7A92506BE}" srcId="{80B42C11-B78A-4D92-9AE6-15D7DED10859}" destId="{91A608A9-3C96-4930-9F31-2303658944B0}" srcOrd="0" destOrd="0" parTransId="{CB43AB7D-ECC1-4C9A-BF77-8FD550CAF502}" sibTransId="{9A8C6532-E204-4008-AE3A-CF91891856C2}"/>
    <dgm:cxn modelId="{E08FB4E7-F120-4E31-8563-E54A129CB903}" srcId="{91A608A9-3C96-4930-9F31-2303658944B0}" destId="{FF20EACD-290A-4718-A364-559EF9EC9389}" srcOrd="4" destOrd="0" parTransId="{EEF43DE8-573B-47BA-9E46-C98FCDE8600D}" sibTransId="{D34A996A-5ED4-4157-A9D1-97EEC9DF226B}"/>
    <dgm:cxn modelId="{612572EF-FD6D-4606-B545-0C54B6F0BD50}" type="presOf" srcId="{6B5EEDBC-8C2C-4711-9108-3A68CF11A0FE}" destId="{72C98C7C-D2D3-4165-888D-4A4341905D28}" srcOrd="0" destOrd="0" presId="urn:microsoft.com/office/officeart/2005/8/layout/radial6"/>
    <dgm:cxn modelId="{8663CDF6-B05B-43A9-9029-20FC3AD04CDA}" type="presOf" srcId="{FF20EACD-290A-4718-A364-559EF9EC9389}" destId="{BA3941DC-CCDF-4E39-BE04-F9F6265FE2BC}" srcOrd="0" destOrd="0" presId="urn:microsoft.com/office/officeart/2005/8/layout/radial6"/>
    <dgm:cxn modelId="{B18812BD-5B44-44CE-91EA-B8BC0E7060A0}" srcId="{91A608A9-3C96-4930-9F31-2303658944B0}" destId="{5172D5D1-E1D6-4371-9AE7-930F403745DC}" srcOrd="0" destOrd="0" parTransId="{20FAA5ED-9A8A-4237-867F-FE0AD710042F}" sibTransId="{23DEA7C5-16EC-4D4C-AC1F-C42B97860329}"/>
    <dgm:cxn modelId="{781C6930-B9F2-40A0-9DDF-ACDEB4A4D986}" type="presOf" srcId="{DC3D35C7-205F-400D-A386-E10A154452D2}" destId="{98BAADD5-7664-4D79-B886-CC19C3864EF7}" srcOrd="0" destOrd="0" presId="urn:microsoft.com/office/officeart/2005/8/layout/radial6"/>
    <dgm:cxn modelId="{6F7FA0F8-D190-4DA3-916E-3FE46A4EBCDC}" type="presParOf" srcId="{2F8B9BFD-01B3-4FFA-BED5-BE35721EC07B}" destId="{6340B527-C46D-4805-BC6A-574146C5D7AE}" srcOrd="0" destOrd="0" presId="urn:microsoft.com/office/officeart/2005/8/layout/radial6"/>
    <dgm:cxn modelId="{D78335F0-F0A3-4F5F-9AA8-28B97922E0C3}" type="presParOf" srcId="{2F8B9BFD-01B3-4FFA-BED5-BE35721EC07B}" destId="{CEE9A677-2B2A-4E6F-BBA0-C143875EAA30}" srcOrd="1" destOrd="0" presId="urn:microsoft.com/office/officeart/2005/8/layout/radial6"/>
    <dgm:cxn modelId="{61EED2EA-4309-47F3-AD03-AB7A212E3C95}" type="presParOf" srcId="{2F8B9BFD-01B3-4FFA-BED5-BE35721EC07B}" destId="{868060B2-A1C2-4197-8855-40CE931367F0}" srcOrd="2" destOrd="0" presId="urn:microsoft.com/office/officeart/2005/8/layout/radial6"/>
    <dgm:cxn modelId="{C8E92532-9EC7-4E0F-BED3-DA03D36AF3FC}" type="presParOf" srcId="{2F8B9BFD-01B3-4FFA-BED5-BE35721EC07B}" destId="{CE9E8938-CF24-46E6-9B22-BD6B05F30497}" srcOrd="3" destOrd="0" presId="urn:microsoft.com/office/officeart/2005/8/layout/radial6"/>
    <dgm:cxn modelId="{28FB5FF0-3C2F-46EE-B883-796446EBCE40}" type="presParOf" srcId="{2F8B9BFD-01B3-4FFA-BED5-BE35721EC07B}" destId="{A5B58C57-C01A-4996-8AF2-9A80FD89E54E}" srcOrd="4" destOrd="0" presId="urn:microsoft.com/office/officeart/2005/8/layout/radial6"/>
    <dgm:cxn modelId="{09CB90D3-D693-4179-8421-B9050C9510A5}" type="presParOf" srcId="{2F8B9BFD-01B3-4FFA-BED5-BE35721EC07B}" destId="{8A842B2D-5285-4EB9-ADF4-4D07EE418E97}" srcOrd="5" destOrd="0" presId="urn:microsoft.com/office/officeart/2005/8/layout/radial6"/>
    <dgm:cxn modelId="{3D539EE7-F603-491B-8D1A-F049BFD93465}" type="presParOf" srcId="{2F8B9BFD-01B3-4FFA-BED5-BE35721EC07B}" destId="{53FCB845-DB5B-4731-A903-D9FFF0617DA0}" srcOrd="6" destOrd="0" presId="urn:microsoft.com/office/officeart/2005/8/layout/radial6"/>
    <dgm:cxn modelId="{B8E72D8A-7AB5-42D1-8184-6F2AA3D758D0}" type="presParOf" srcId="{2F8B9BFD-01B3-4FFA-BED5-BE35721EC07B}" destId="{924C3A52-4E9A-48D2-AD91-C73B0EDE1557}" srcOrd="7" destOrd="0" presId="urn:microsoft.com/office/officeart/2005/8/layout/radial6"/>
    <dgm:cxn modelId="{47F9E9FD-43C0-46C4-BB4D-98CA7DB9625D}" type="presParOf" srcId="{2F8B9BFD-01B3-4FFA-BED5-BE35721EC07B}" destId="{1BDE1271-125C-4A3B-A161-3BC554009F86}" srcOrd="8" destOrd="0" presId="urn:microsoft.com/office/officeart/2005/8/layout/radial6"/>
    <dgm:cxn modelId="{F4CCE89B-0CC0-4683-8230-1886602CE656}" type="presParOf" srcId="{2F8B9BFD-01B3-4FFA-BED5-BE35721EC07B}" destId="{98BAADD5-7664-4D79-B886-CC19C3864EF7}" srcOrd="9" destOrd="0" presId="urn:microsoft.com/office/officeart/2005/8/layout/radial6"/>
    <dgm:cxn modelId="{0FF3D665-E3F1-42A7-9001-4561AA3971D8}" type="presParOf" srcId="{2F8B9BFD-01B3-4FFA-BED5-BE35721EC07B}" destId="{B9999B52-B6AC-4116-9768-095EDD4E6CAF}" srcOrd="10" destOrd="0" presId="urn:microsoft.com/office/officeart/2005/8/layout/radial6"/>
    <dgm:cxn modelId="{394C9D17-FE37-4D77-B276-C21CEA1588DB}" type="presParOf" srcId="{2F8B9BFD-01B3-4FFA-BED5-BE35721EC07B}" destId="{23BE47C4-DDD7-485F-916C-E690E837C8D2}" srcOrd="11" destOrd="0" presId="urn:microsoft.com/office/officeart/2005/8/layout/radial6"/>
    <dgm:cxn modelId="{88C4AC9E-3106-4EE4-9BA2-D1376A9F8B1F}" type="presParOf" srcId="{2F8B9BFD-01B3-4FFA-BED5-BE35721EC07B}" destId="{72C98C7C-D2D3-4165-888D-4A4341905D28}" srcOrd="12" destOrd="0" presId="urn:microsoft.com/office/officeart/2005/8/layout/radial6"/>
    <dgm:cxn modelId="{21DD35BF-74DC-41C4-A126-48EC6905D632}" type="presParOf" srcId="{2F8B9BFD-01B3-4FFA-BED5-BE35721EC07B}" destId="{BA3941DC-CCDF-4E39-BE04-F9F6265FE2BC}" srcOrd="13" destOrd="0" presId="urn:microsoft.com/office/officeart/2005/8/layout/radial6"/>
    <dgm:cxn modelId="{C8D7107E-7A04-4381-8BB3-0AC472CC4F4D}" type="presParOf" srcId="{2F8B9BFD-01B3-4FFA-BED5-BE35721EC07B}" destId="{55D5B5A3-E35C-4510-8AE8-B4ECFF5EB6F1}" srcOrd="14" destOrd="0" presId="urn:microsoft.com/office/officeart/2005/8/layout/radial6"/>
    <dgm:cxn modelId="{11E0897C-1757-41CD-80E4-E6A77CCCF97D}" type="presParOf" srcId="{2F8B9BFD-01B3-4FFA-BED5-BE35721EC07B}" destId="{983030E2-B661-4ED7-BA73-08B5F858C595}" srcOrd="15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6D5375-7AFF-4E75-B88C-72C741CD4F1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388837-BF08-4B4B-ADAA-E45167908160}">
      <dgm:prSet phldrT="[Metin]"/>
      <dgm:spPr/>
      <dgm:t>
        <a:bodyPr/>
        <a:lstStyle/>
        <a:p>
          <a:r>
            <a:rPr lang="tr-TR" dirty="0" smtClean="0"/>
            <a:t>Risk faktörleri</a:t>
          </a:r>
          <a:endParaRPr lang="en-US" dirty="0"/>
        </a:p>
      </dgm:t>
    </dgm:pt>
    <dgm:pt modelId="{38EDEF9B-DFEE-4FA4-B633-DAFC7B56A589}" type="parTrans" cxnId="{C03F75EB-AEE9-4DF1-A7A9-88EEE3FD9D15}">
      <dgm:prSet/>
      <dgm:spPr/>
      <dgm:t>
        <a:bodyPr/>
        <a:lstStyle/>
        <a:p>
          <a:endParaRPr lang="en-US"/>
        </a:p>
      </dgm:t>
    </dgm:pt>
    <dgm:pt modelId="{3CE6EBCC-FC71-49A4-A08D-EB9EAB89B62F}" type="sibTrans" cxnId="{C03F75EB-AEE9-4DF1-A7A9-88EEE3FD9D15}">
      <dgm:prSet/>
      <dgm:spPr/>
      <dgm:t>
        <a:bodyPr/>
        <a:lstStyle/>
        <a:p>
          <a:endParaRPr lang="en-US"/>
        </a:p>
      </dgm:t>
    </dgm:pt>
    <dgm:pt modelId="{BB79F607-0198-46ED-AA2D-ED4FBA9371A0}">
      <dgm:prSet phldrT="[Metin]"/>
      <dgm:spPr/>
      <dgm:t>
        <a:bodyPr/>
        <a:lstStyle/>
        <a:p>
          <a:r>
            <a:rPr lang="tr-TR" dirty="0" smtClean="0"/>
            <a:t>Dayanıklılık azlığı</a:t>
          </a:r>
          <a:endParaRPr lang="en-US" dirty="0"/>
        </a:p>
      </dgm:t>
    </dgm:pt>
    <dgm:pt modelId="{94DBE524-9AD8-43E3-9A37-0A6129B38803}" type="parTrans" cxnId="{DC942687-DDF9-44F6-A79D-1AA903B4BA98}">
      <dgm:prSet/>
      <dgm:spPr/>
      <dgm:t>
        <a:bodyPr/>
        <a:lstStyle/>
        <a:p>
          <a:endParaRPr lang="en-US"/>
        </a:p>
      </dgm:t>
    </dgm:pt>
    <dgm:pt modelId="{1F7C3CF6-EBC0-44BF-8F16-E484D9DFEC6F}" type="sibTrans" cxnId="{DC942687-DDF9-44F6-A79D-1AA903B4BA98}">
      <dgm:prSet/>
      <dgm:spPr/>
      <dgm:t>
        <a:bodyPr/>
        <a:lstStyle/>
        <a:p>
          <a:endParaRPr lang="en-US"/>
        </a:p>
      </dgm:t>
    </dgm:pt>
    <dgm:pt modelId="{AA456D62-9CE5-447A-8872-D366325208E0}">
      <dgm:prSet phldrT="[Metin]"/>
      <dgm:spPr/>
      <dgm:t>
        <a:bodyPr/>
        <a:lstStyle/>
        <a:p>
          <a:r>
            <a:rPr lang="tr-TR" dirty="0" err="1" smtClean="0"/>
            <a:t>Psiko</a:t>
          </a:r>
          <a:r>
            <a:rPr lang="tr-TR" dirty="0" smtClean="0"/>
            <a:t>-sosyal faktörler</a:t>
          </a:r>
          <a:endParaRPr lang="en-US" dirty="0"/>
        </a:p>
      </dgm:t>
    </dgm:pt>
    <dgm:pt modelId="{65EE6311-DC19-4AA0-AF71-EE1834EA296B}" type="parTrans" cxnId="{35CF7BCC-81DC-4759-8AFC-7BBA5383C224}">
      <dgm:prSet/>
      <dgm:spPr/>
      <dgm:t>
        <a:bodyPr/>
        <a:lstStyle/>
        <a:p>
          <a:endParaRPr lang="en-US"/>
        </a:p>
      </dgm:t>
    </dgm:pt>
    <dgm:pt modelId="{F2819D40-ED0D-4584-80A8-4BFF34FE81CB}" type="sibTrans" cxnId="{35CF7BCC-81DC-4759-8AFC-7BBA5383C224}">
      <dgm:prSet/>
      <dgm:spPr/>
      <dgm:t>
        <a:bodyPr/>
        <a:lstStyle/>
        <a:p>
          <a:endParaRPr lang="en-US"/>
        </a:p>
      </dgm:t>
    </dgm:pt>
    <dgm:pt modelId="{DBF738BD-77E3-4BD3-AEEB-94DCE905E297}">
      <dgm:prSet phldrT="[Metin]"/>
      <dgm:spPr/>
      <dgm:t>
        <a:bodyPr/>
        <a:lstStyle/>
        <a:p>
          <a:r>
            <a:rPr lang="tr-TR" dirty="0" smtClean="0"/>
            <a:t>Sezon öncesi antrenman eksikliği</a:t>
          </a:r>
          <a:endParaRPr lang="en-US" dirty="0"/>
        </a:p>
      </dgm:t>
    </dgm:pt>
    <dgm:pt modelId="{56A99574-6535-4BF0-9DEC-D60A8B82C657}" type="parTrans" cxnId="{2237F293-E6A1-4A33-82AC-F4A207643585}">
      <dgm:prSet/>
      <dgm:spPr/>
      <dgm:t>
        <a:bodyPr/>
        <a:lstStyle/>
        <a:p>
          <a:endParaRPr lang="en-US"/>
        </a:p>
      </dgm:t>
    </dgm:pt>
    <dgm:pt modelId="{BF215BB0-2B4E-4167-BF60-037D197FAC2D}" type="sibTrans" cxnId="{2237F293-E6A1-4A33-82AC-F4A207643585}">
      <dgm:prSet/>
      <dgm:spPr/>
      <dgm:t>
        <a:bodyPr/>
        <a:lstStyle/>
        <a:p>
          <a:endParaRPr lang="en-US"/>
        </a:p>
      </dgm:t>
    </dgm:pt>
    <dgm:pt modelId="{71538476-9255-4989-AF13-109FE19513A8}" type="pres">
      <dgm:prSet presAssocID="{206D5375-7AFF-4E75-B88C-72C741CD4F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393CF3-9ADC-49B9-B855-0C7793D26DEB}" type="pres">
      <dgm:prSet presAssocID="{F4388837-BF08-4B4B-ADAA-E45167908160}" presName="centerShape" presStyleLbl="node0" presStyleIdx="0" presStyleCnt="1"/>
      <dgm:spPr/>
      <dgm:t>
        <a:bodyPr/>
        <a:lstStyle/>
        <a:p>
          <a:endParaRPr lang="en-US"/>
        </a:p>
      </dgm:t>
    </dgm:pt>
    <dgm:pt modelId="{2BDD303E-4C52-4EE7-A19C-F0CE8A40A253}" type="pres">
      <dgm:prSet presAssocID="{BB79F607-0198-46ED-AA2D-ED4FBA9371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C83D5-69FD-4A73-AA84-F6F188C674A9}" type="pres">
      <dgm:prSet presAssocID="{BB79F607-0198-46ED-AA2D-ED4FBA9371A0}" presName="dummy" presStyleCnt="0"/>
      <dgm:spPr/>
    </dgm:pt>
    <dgm:pt modelId="{9FF1C78F-5208-4B66-B879-CC4E5A6387A8}" type="pres">
      <dgm:prSet presAssocID="{1F7C3CF6-EBC0-44BF-8F16-E484D9DFEC6F}" presName="sibTrans" presStyleLbl="sibTrans2D1" presStyleIdx="0" presStyleCnt="3"/>
      <dgm:spPr/>
      <dgm:t>
        <a:bodyPr/>
        <a:lstStyle/>
        <a:p>
          <a:endParaRPr lang="tr-TR"/>
        </a:p>
      </dgm:t>
    </dgm:pt>
    <dgm:pt modelId="{FFA89813-902F-4627-9832-99417543F603}" type="pres">
      <dgm:prSet presAssocID="{AA456D62-9CE5-447A-8872-D366325208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577DD4-55D9-42AD-B944-EED50D4CFD10}" type="pres">
      <dgm:prSet presAssocID="{AA456D62-9CE5-447A-8872-D366325208E0}" presName="dummy" presStyleCnt="0"/>
      <dgm:spPr/>
    </dgm:pt>
    <dgm:pt modelId="{DFDEF52D-3052-42C9-A876-BB83046543F0}" type="pres">
      <dgm:prSet presAssocID="{F2819D40-ED0D-4584-80A8-4BFF34FE81CB}" presName="sibTrans" presStyleLbl="sibTrans2D1" presStyleIdx="1" presStyleCnt="3"/>
      <dgm:spPr/>
      <dgm:t>
        <a:bodyPr/>
        <a:lstStyle/>
        <a:p>
          <a:endParaRPr lang="tr-TR"/>
        </a:p>
      </dgm:t>
    </dgm:pt>
    <dgm:pt modelId="{F1912858-3BED-46BB-953A-36F72374DC3C}" type="pres">
      <dgm:prSet presAssocID="{DBF738BD-77E3-4BD3-AEEB-94DCE905E2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17377-10EF-4471-8084-ECC24E5E9A5C}" type="pres">
      <dgm:prSet presAssocID="{DBF738BD-77E3-4BD3-AEEB-94DCE905E297}" presName="dummy" presStyleCnt="0"/>
      <dgm:spPr/>
    </dgm:pt>
    <dgm:pt modelId="{E6CE7E10-805C-430C-84FB-6741D4415850}" type="pres">
      <dgm:prSet presAssocID="{BF215BB0-2B4E-4167-BF60-037D197FAC2D}" presName="sibTrans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DC942687-DDF9-44F6-A79D-1AA903B4BA98}" srcId="{F4388837-BF08-4B4B-ADAA-E45167908160}" destId="{BB79F607-0198-46ED-AA2D-ED4FBA9371A0}" srcOrd="0" destOrd="0" parTransId="{94DBE524-9AD8-43E3-9A37-0A6129B38803}" sibTransId="{1F7C3CF6-EBC0-44BF-8F16-E484D9DFEC6F}"/>
    <dgm:cxn modelId="{35CF7BCC-81DC-4759-8AFC-7BBA5383C224}" srcId="{F4388837-BF08-4B4B-ADAA-E45167908160}" destId="{AA456D62-9CE5-447A-8872-D366325208E0}" srcOrd="1" destOrd="0" parTransId="{65EE6311-DC19-4AA0-AF71-EE1834EA296B}" sibTransId="{F2819D40-ED0D-4584-80A8-4BFF34FE81CB}"/>
    <dgm:cxn modelId="{8BF8D8B3-C3BF-44EB-AE0A-35D6EB92D947}" type="presOf" srcId="{AA456D62-9CE5-447A-8872-D366325208E0}" destId="{FFA89813-902F-4627-9832-99417543F603}" srcOrd="0" destOrd="0" presId="urn:microsoft.com/office/officeart/2005/8/layout/radial6"/>
    <dgm:cxn modelId="{333F8E8F-621C-45A0-8962-B522729B4EB5}" type="presOf" srcId="{F2819D40-ED0D-4584-80A8-4BFF34FE81CB}" destId="{DFDEF52D-3052-42C9-A876-BB83046543F0}" srcOrd="0" destOrd="0" presId="urn:microsoft.com/office/officeart/2005/8/layout/radial6"/>
    <dgm:cxn modelId="{EA5E5443-C9ED-4DDF-A425-5323E95CB228}" type="presOf" srcId="{BB79F607-0198-46ED-AA2D-ED4FBA9371A0}" destId="{2BDD303E-4C52-4EE7-A19C-F0CE8A40A253}" srcOrd="0" destOrd="0" presId="urn:microsoft.com/office/officeart/2005/8/layout/radial6"/>
    <dgm:cxn modelId="{2237F293-E6A1-4A33-82AC-F4A207643585}" srcId="{F4388837-BF08-4B4B-ADAA-E45167908160}" destId="{DBF738BD-77E3-4BD3-AEEB-94DCE905E297}" srcOrd="2" destOrd="0" parTransId="{56A99574-6535-4BF0-9DEC-D60A8B82C657}" sibTransId="{BF215BB0-2B4E-4167-BF60-037D197FAC2D}"/>
    <dgm:cxn modelId="{E133F47E-CE2E-4D63-BD8E-B856191F6B39}" type="presOf" srcId="{206D5375-7AFF-4E75-B88C-72C741CD4F19}" destId="{71538476-9255-4989-AF13-109FE19513A8}" srcOrd="0" destOrd="0" presId="urn:microsoft.com/office/officeart/2005/8/layout/radial6"/>
    <dgm:cxn modelId="{C03F75EB-AEE9-4DF1-A7A9-88EEE3FD9D15}" srcId="{206D5375-7AFF-4E75-B88C-72C741CD4F19}" destId="{F4388837-BF08-4B4B-ADAA-E45167908160}" srcOrd="0" destOrd="0" parTransId="{38EDEF9B-DFEE-4FA4-B633-DAFC7B56A589}" sibTransId="{3CE6EBCC-FC71-49A4-A08D-EB9EAB89B62F}"/>
    <dgm:cxn modelId="{A05A3260-8E8F-43F5-AFB8-6B644AAC2441}" type="presOf" srcId="{1F7C3CF6-EBC0-44BF-8F16-E484D9DFEC6F}" destId="{9FF1C78F-5208-4B66-B879-CC4E5A6387A8}" srcOrd="0" destOrd="0" presId="urn:microsoft.com/office/officeart/2005/8/layout/radial6"/>
    <dgm:cxn modelId="{C8F8597B-16EE-4625-89A8-BEEDC1F65608}" type="presOf" srcId="{F4388837-BF08-4B4B-ADAA-E45167908160}" destId="{02393CF3-9ADC-49B9-B855-0C7793D26DEB}" srcOrd="0" destOrd="0" presId="urn:microsoft.com/office/officeart/2005/8/layout/radial6"/>
    <dgm:cxn modelId="{F725A292-64AE-4B76-B198-7B3B88A18B69}" type="presOf" srcId="{DBF738BD-77E3-4BD3-AEEB-94DCE905E297}" destId="{F1912858-3BED-46BB-953A-36F72374DC3C}" srcOrd="0" destOrd="0" presId="urn:microsoft.com/office/officeart/2005/8/layout/radial6"/>
    <dgm:cxn modelId="{98E935AB-7C88-45ED-BCCA-DCF07F71248B}" type="presOf" srcId="{BF215BB0-2B4E-4167-BF60-037D197FAC2D}" destId="{E6CE7E10-805C-430C-84FB-6741D4415850}" srcOrd="0" destOrd="0" presId="urn:microsoft.com/office/officeart/2005/8/layout/radial6"/>
    <dgm:cxn modelId="{DE1989A8-87F7-4A35-AD1E-908D699135A8}" type="presParOf" srcId="{71538476-9255-4989-AF13-109FE19513A8}" destId="{02393CF3-9ADC-49B9-B855-0C7793D26DEB}" srcOrd="0" destOrd="0" presId="urn:microsoft.com/office/officeart/2005/8/layout/radial6"/>
    <dgm:cxn modelId="{A94225E0-7906-49DA-ACE1-6EEFF1E88299}" type="presParOf" srcId="{71538476-9255-4989-AF13-109FE19513A8}" destId="{2BDD303E-4C52-4EE7-A19C-F0CE8A40A253}" srcOrd="1" destOrd="0" presId="urn:microsoft.com/office/officeart/2005/8/layout/radial6"/>
    <dgm:cxn modelId="{332B8473-CD90-423A-A0EA-9F917660C85C}" type="presParOf" srcId="{71538476-9255-4989-AF13-109FE19513A8}" destId="{5DCC83D5-69FD-4A73-AA84-F6F188C674A9}" srcOrd="2" destOrd="0" presId="urn:microsoft.com/office/officeart/2005/8/layout/radial6"/>
    <dgm:cxn modelId="{EC113C44-42AB-4503-9502-68E2CD60F7E6}" type="presParOf" srcId="{71538476-9255-4989-AF13-109FE19513A8}" destId="{9FF1C78F-5208-4B66-B879-CC4E5A6387A8}" srcOrd="3" destOrd="0" presId="urn:microsoft.com/office/officeart/2005/8/layout/radial6"/>
    <dgm:cxn modelId="{9971392B-A1F4-4148-938B-B97CB556CEE7}" type="presParOf" srcId="{71538476-9255-4989-AF13-109FE19513A8}" destId="{FFA89813-902F-4627-9832-99417543F603}" srcOrd="4" destOrd="0" presId="urn:microsoft.com/office/officeart/2005/8/layout/radial6"/>
    <dgm:cxn modelId="{18F7F044-E2CC-49C2-9975-C424774BDB9F}" type="presParOf" srcId="{71538476-9255-4989-AF13-109FE19513A8}" destId="{BA577DD4-55D9-42AD-B944-EED50D4CFD10}" srcOrd="5" destOrd="0" presId="urn:microsoft.com/office/officeart/2005/8/layout/radial6"/>
    <dgm:cxn modelId="{AFBFF076-22D8-4DF7-A0B0-2FF3E1FDA9DB}" type="presParOf" srcId="{71538476-9255-4989-AF13-109FE19513A8}" destId="{DFDEF52D-3052-42C9-A876-BB83046543F0}" srcOrd="6" destOrd="0" presId="urn:microsoft.com/office/officeart/2005/8/layout/radial6"/>
    <dgm:cxn modelId="{F9D9BFBD-5A44-40D7-98CE-AB03B91A13BE}" type="presParOf" srcId="{71538476-9255-4989-AF13-109FE19513A8}" destId="{F1912858-3BED-46BB-953A-36F72374DC3C}" srcOrd="7" destOrd="0" presId="urn:microsoft.com/office/officeart/2005/8/layout/radial6"/>
    <dgm:cxn modelId="{AE78B0A8-EEF4-4A59-9367-36D59E180B10}" type="presParOf" srcId="{71538476-9255-4989-AF13-109FE19513A8}" destId="{54F17377-10EF-4471-8084-ECC24E5E9A5C}" srcOrd="8" destOrd="0" presId="urn:microsoft.com/office/officeart/2005/8/layout/radial6"/>
    <dgm:cxn modelId="{B8CD5BC5-4B77-4647-955A-7CB4D4D43333}" type="presParOf" srcId="{71538476-9255-4989-AF13-109FE19513A8}" destId="{E6CE7E10-805C-430C-84FB-6741D4415850}" srcOrd="9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934FC-5987-4A21-A565-CAC81C0684F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64288121-FFFA-4510-82E8-7B66054E3D86}">
      <dgm:prSet phldrT="[Text]" custT="1"/>
      <dgm:spPr/>
      <dgm:t>
        <a:bodyPr/>
        <a:lstStyle/>
        <a:p>
          <a:r>
            <a:rPr lang="tr-TR" sz="2400" dirty="0" smtClean="0"/>
            <a:t>Atıcı Omuzu</a:t>
          </a:r>
          <a:endParaRPr lang="tr-TR" sz="2400" dirty="0"/>
        </a:p>
      </dgm:t>
    </dgm:pt>
    <dgm:pt modelId="{D24FEC77-CC92-4B5A-8CB8-9E49E51249CB}" type="parTrans" cxnId="{BAEC72F3-F7AF-42BA-A5A8-31FCDFBC642E}">
      <dgm:prSet/>
      <dgm:spPr/>
      <dgm:t>
        <a:bodyPr/>
        <a:lstStyle/>
        <a:p>
          <a:endParaRPr lang="tr-TR"/>
        </a:p>
      </dgm:t>
    </dgm:pt>
    <dgm:pt modelId="{F1B7D599-5232-4B38-8907-F1CA8FEF1120}" type="sibTrans" cxnId="{BAEC72F3-F7AF-42BA-A5A8-31FCDFBC642E}">
      <dgm:prSet/>
      <dgm:spPr/>
      <dgm:t>
        <a:bodyPr/>
        <a:lstStyle/>
        <a:p>
          <a:endParaRPr lang="tr-TR"/>
        </a:p>
      </dgm:t>
    </dgm:pt>
    <dgm:pt modelId="{77103BDC-B2BF-48AC-9F27-31D3FD340813}">
      <dgm:prSet phldrT="[Text]" custT="1"/>
      <dgm:spPr/>
      <dgm:t>
        <a:bodyPr/>
        <a:lstStyle/>
        <a:p>
          <a:r>
            <a:rPr lang="tr-TR" sz="2400" dirty="0" smtClean="0"/>
            <a:t>Osteokondritis Dissekans</a:t>
          </a:r>
          <a:endParaRPr lang="tr-TR" sz="2400" dirty="0"/>
        </a:p>
      </dgm:t>
    </dgm:pt>
    <dgm:pt modelId="{0159A4E5-C097-461E-9BE8-DDCC981E8912}" type="parTrans" cxnId="{D81D3BB0-2579-419A-AE5D-2CEE16C4BCA6}">
      <dgm:prSet/>
      <dgm:spPr/>
      <dgm:t>
        <a:bodyPr/>
        <a:lstStyle/>
        <a:p>
          <a:endParaRPr lang="tr-TR"/>
        </a:p>
      </dgm:t>
    </dgm:pt>
    <dgm:pt modelId="{7857358A-C804-4FD8-9883-B5CB46A9F4CE}" type="sibTrans" cxnId="{D81D3BB0-2579-419A-AE5D-2CEE16C4BCA6}">
      <dgm:prSet/>
      <dgm:spPr/>
      <dgm:t>
        <a:bodyPr/>
        <a:lstStyle/>
        <a:p>
          <a:endParaRPr lang="tr-TR"/>
        </a:p>
      </dgm:t>
    </dgm:pt>
    <dgm:pt modelId="{047227E9-FF09-46A7-AAB4-812EA47789C6}">
      <dgm:prSet phldrT="[Text]" custT="1"/>
      <dgm:spPr/>
      <dgm:t>
        <a:bodyPr/>
        <a:lstStyle/>
        <a:p>
          <a:r>
            <a:rPr lang="tr-TR" sz="2400" dirty="0" smtClean="0"/>
            <a:t>Stress kırıkları</a:t>
          </a:r>
          <a:endParaRPr lang="tr-TR" sz="2400" dirty="0"/>
        </a:p>
      </dgm:t>
    </dgm:pt>
    <dgm:pt modelId="{8EDDE31A-9323-486F-A72B-76353302E72C}" type="parTrans" cxnId="{8FFDD8BC-6A1E-42A5-92C8-81C80B9AF415}">
      <dgm:prSet/>
      <dgm:spPr/>
      <dgm:t>
        <a:bodyPr/>
        <a:lstStyle/>
        <a:p>
          <a:endParaRPr lang="tr-TR"/>
        </a:p>
      </dgm:t>
    </dgm:pt>
    <dgm:pt modelId="{94413BE5-2A68-4088-B6F9-B4F90F03322D}" type="sibTrans" cxnId="{8FFDD8BC-6A1E-42A5-92C8-81C80B9AF415}">
      <dgm:prSet/>
      <dgm:spPr/>
      <dgm:t>
        <a:bodyPr/>
        <a:lstStyle/>
        <a:p>
          <a:endParaRPr lang="tr-TR"/>
        </a:p>
      </dgm:t>
    </dgm:pt>
    <dgm:pt modelId="{134E1E95-0702-4FAD-9087-3B0B0ACF70D2}">
      <dgm:prSet phldrT="[Text]" custT="1"/>
      <dgm:spPr/>
      <dgm:t>
        <a:bodyPr/>
        <a:lstStyle/>
        <a:p>
          <a:r>
            <a:rPr lang="tr-TR" sz="2400" dirty="0" smtClean="0"/>
            <a:t>Sever Hastalığı</a:t>
          </a:r>
          <a:endParaRPr lang="tr-TR" sz="2400" dirty="0"/>
        </a:p>
      </dgm:t>
    </dgm:pt>
    <dgm:pt modelId="{DFB9BDF0-E3CA-4349-8151-B43AB9C9DF3C}" type="parTrans" cxnId="{450B7562-4310-46FF-A31A-56507C524597}">
      <dgm:prSet/>
      <dgm:spPr/>
      <dgm:t>
        <a:bodyPr/>
        <a:lstStyle/>
        <a:p>
          <a:endParaRPr lang="en-US"/>
        </a:p>
      </dgm:t>
    </dgm:pt>
    <dgm:pt modelId="{E9D864E2-5ACE-46D4-81EA-F666E8E621EF}" type="sibTrans" cxnId="{450B7562-4310-46FF-A31A-56507C524597}">
      <dgm:prSet/>
      <dgm:spPr/>
      <dgm:t>
        <a:bodyPr/>
        <a:lstStyle/>
        <a:p>
          <a:endParaRPr lang="en-US"/>
        </a:p>
      </dgm:t>
    </dgm:pt>
    <dgm:pt modelId="{7BDBB2D8-2614-42BB-B0A8-8DD5DF8C43AC}">
      <dgm:prSet phldrT="[Text]" custT="1"/>
      <dgm:spPr/>
      <dgm:t>
        <a:bodyPr/>
        <a:lstStyle/>
        <a:p>
          <a:r>
            <a:rPr lang="tr-TR" sz="2400" dirty="0" smtClean="0"/>
            <a:t>Atıcı Dirseği</a:t>
          </a:r>
          <a:endParaRPr lang="tr-TR" sz="2400" dirty="0"/>
        </a:p>
      </dgm:t>
    </dgm:pt>
    <dgm:pt modelId="{B797E5A9-5A93-46C0-875F-F080A13B12E4}" type="parTrans" cxnId="{41325F7D-DF82-41CC-9B9E-BAE22054F12C}">
      <dgm:prSet/>
      <dgm:spPr/>
      <dgm:t>
        <a:bodyPr/>
        <a:lstStyle/>
        <a:p>
          <a:endParaRPr lang="en-US"/>
        </a:p>
      </dgm:t>
    </dgm:pt>
    <dgm:pt modelId="{879ACE36-2E0A-48D3-8658-381960BAB3C8}" type="sibTrans" cxnId="{41325F7D-DF82-41CC-9B9E-BAE22054F12C}">
      <dgm:prSet/>
      <dgm:spPr/>
      <dgm:t>
        <a:bodyPr/>
        <a:lstStyle/>
        <a:p>
          <a:endParaRPr lang="en-US"/>
        </a:p>
      </dgm:t>
    </dgm:pt>
    <dgm:pt modelId="{C56D028E-4463-4C70-83D7-5C08027F382A}">
      <dgm:prSet phldrT="[Text]" custT="1"/>
      <dgm:spPr/>
      <dgm:t>
        <a:bodyPr/>
        <a:lstStyle/>
        <a:p>
          <a:r>
            <a:rPr lang="tr-TR" sz="2400" dirty="0" smtClean="0"/>
            <a:t>Jimnastikçi Bileği</a:t>
          </a:r>
          <a:endParaRPr lang="tr-TR" sz="2400" dirty="0"/>
        </a:p>
      </dgm:t>
    </dgm:pt>
    <dgm:pt modelId="{A5B986F9-28D6-4A4C-8E0A-B9734E421553}" type="parTrans" cxnId="{EF05818F-B924-43D2-B4CA-59DD750D4E60}">
      <dgm:prSet/>
      <dgm:spPr/>
      <dgm:t>
        <a:bodyPr/>
        <a:lstStyle/>
        <a:p>
          <a:endParaRPr lang="en-US"/>
        </a:p>
      </dgm:t>
    </dgm:pt>
    <dgm:pt modelId="{8BE074E1-EB27-48E1-B333-161DC49CE796}" type="sibTrans" cxnId="{EF05818F-B924-43D2-B4CA-59DD750D4E60}">
      <dgm:prSet/>
      <dgm:spPr/>
      <dgm:t>
        <a:bodyPr/>
        <a:lstStyle/>
        <a:p>
          <a:endParaRPr lang="en-US"/>
        </a:p>
      </dgm:t>
    </dgm:pt>
    <dgm:pt modelId="{2C3AFBFD-8A1D-4C59-853C-86CF7EF17CF7}">
      <dgm:prSet phldrT="[Text]" custT="1"/>
      <dgm:spPr/>
      <dgm:t>
        <a:bodyPr/>
        <a:lstStyle/>
        <a:p>
          <a:r>
            <a:rPr lang="tr-TR" sz="2400" dirty="0" smtClean="0"/>
            <a:t>Osgood-Schlatter Hastalığı</a:t>
          </a:r>
          <a:endParaRPr lang="tr-TR" sz="2400" dirty="0"/>
        </a:p>
      </dgm:t>
    </dgm:pt>
    <dgm:pt modelId="{B72AAFFF-D116-4873-9817-7E50B9E83388}" type="parTrans" cxnId="{33070EBD-EEB8-4C04-B57A-885F4BBE5DC5}">
      <dgm:prSet/>
      <dgm:spPr/>
      <dgm:t>
        <a:bodyPr/>
        <a:lstStyle/>
        <a:p>
          <a:endParaRPr lang="en-US"/>
        </a:p>
      </dgm:t>
    </dgm:pt>
    <dgm:pt modelId="{E05BC101-1CFA-4C77-B854-913E26B494EF}" type="sibTrans" cxnId="{33070EBD-EEB8-4C04-B57A-885F4BBE5DC5}">
      <dgm:prSet/>
      <dgm:spPr/>
      <dgm:t>
        <a:bodyPr/>
        <a:lstStyle/>
        <a:p>
          <a:endParaRPr lang="en-US"/>
        </a:p>
      </dgm:t>
    </dgm:pt>
    <dgm:pt modelId="{3B4BFE9A-E21D-4AB7-8E17-2FE913824379}">
      <dgm:prSet phldrT="[Text]" custT="1"/>
      <dgm:spPr/>
      <dgm:t>
        <a:bodyPr/>
        <a:lstStyle/>
        <a:p>
          <a:r>
            <a:rPr lang="tr-TR" sz="2400" dirty="0" smtClean="0"/>
            <a:t>Sinding-Larsen-Johansson Sendromu</a:t>
          </a:r>
          <a:endParaRPr lang="tr-TR" sz="2400" dirty="0"/>
        </a:p>
      </dgm:t>
    </dgm:pt>
    <dgm:pt modelId="{E05CF358-BF80-4075-B2B0-C677C3510E3A}" type="parTrans" cxnId="{5D0E168B-ACE3-4073-8195-EE43A4041239}">
      <dgm:prSet/>
      <dgm:spPr/>
      <dgm:t>
        <a:bodyPr/>
        <a:lstStyle/>
        <a:p>
          <a:endParaRPr lang="en-US"/>
        </a:p>
      </dgm:t>
    </dgm:pt>
    <dgm:pt modelId="{0E223E01-5105-4359-A162-8BC2522A0028}" type="sibTrans" cxnId="{5D0E168B-ACE3-4073-8195-EE43A4041239}">
      <dgm:prSet/>
      <dgm:spPr/>
      <dgm:t>
        <a:bodyPr/>
        <a:lstStyle/>
        <a:p>
          <a:endParaRPr lang="en-US"/>
        </a:p>
      </dgm:t>
    </dgm:pt>
    <dgm:pt modelId="{7B88D40F-D5B1-4B89-8BFB-F92424383A58}" type="pres">
      <dgm:prSet presAssocID="{E8F934FC-5987-4A21-A565-CAC81C0684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34747F-9035-4C25-B81B-DCECB2BB444B}" type="pres">
      <dgm:prSet presAssocID="{64288121-FFFA-4510-82E8-7B66054E3D86}" presName="parentLin" presStyleCnt="0"/>
      <dgm:spPr/>
      <dgm:t>
        <a:bodyPr/>
        <a:lstStyle/>
        <a:p>
          <a:endParaRPr lang="en-US"/>
        </a:p>
      </dgm:t>
    </dgm:pt>
    <dgm:pt modelId="{4D18A00E-9682-45FB-BB1E-947C168667E3}" type="pres">
      <dgm:prSet presAssocID="{64288121-FFFA-4510-82E8-7B66054E3D86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BDB7B665-8703-4125-9088-8EAF3B27E865}" type="pres">
      <dgm:prSet presAssocID="{64288121-FFFA-4510-82E8-7B66054E3D8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B97455-1D4F-475F-8172-3579438EE3B0}" type="pres">
      <dgm:prSet presAssocID="{64288121-FFFA-4510-82E8-7B66054E3D86}" presName="negativeSpace" presStyleCnt="0"/>
      <dgm:spPr/>
      <dgm:t>
        <a:bodyPr/>
        <a:lstStyle/>
        <a:p>
          <a:endParaRPr lang="en-US"/>
        </a:p>
      </dgm:t>
    </dgm:pt>
    <dgm:pt modelId="{2B33477B-BD9A-43A2-A83E-0366F7B222F1}" type="pres">
      <dgm:prSet presAssocID="{64288121-FFFA-4510-82E8-7B66054E3D86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74175-9660-4E97-8301-548583DE2887}" type="pres">
      <dgm:prSet presAssocID="{F1B7D599-5232-4B38-8907-F1CA8FEF1120}" presName="spaceBetweenRectangles" presStyleCnt="0"/>
      <dgm:spPr/>
      <dgm:t>
        <a:bodyPr/>
        <a:lstStyle/>
        <a:p>
          <a:endParaRPr lang="en-US"/>
        </a:p>
      </dgm:t>
    </dgm:pt>
    <dgm:pt modelId="{0FE8E110-1B67-4A44-855A-4BF2E30EB2F5}" type="pres">
      <dgm:prSet presAssocID="{7BDBB2D8-2614-42BB-B0A8-8DD5DF8C43AC}" presName="parentLin" presStyleCnt="0"/>
      <dgm:spPr/>
      <dgm:t>
        <a:bodyPr/>
        <a:lstStyle/>
        <a:p>
          <a:endParaRPr lang="en-US"/>
        </a:p>
      </dgm:t>
    </dgm:pt>
    <dgm:pt modelId="{A5A4451F-96AA-4726-977A-F02A0E3DE942}" type="pres">
      <dgm:prSet presAssocID="{7BDBB2D8-2614-42BB-B0A8-8DD5DF8C43AC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88A757E7-60F5-42B6-AFFB-D95F02F89DE1}" type="pres">
      <dgm:prSet presAssocID="{7BDBB2D8-2614-42BB-B0A8-8DD5DF8C43A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5A4B69-CA41-4DC4-A9B8-EF9363CC760A}" type="pres">
      <dgm:prSet presAssocID="{7BDBB2D8-2614-42BB-B0A8-8DD5DF8C43AC}" presName="negativeSpace" presStyleCnt="0"/>
      <dgm:spPr/>
      <dgm:t>
        <a:bodyPr/>
        <a:lstStyle/>
        <a:p>
          <a:endParaRPr lang="en-US"/>
        </a:p>
      </dgm:t>
    </dgm:pt>
    <dgm:pt modelId="{C1BE3349-93DF-4405-BB9B-43EC05B4D5AE}" type="pres">
      <dgm:prSet presAssocID="{7BDBB2D8-2614-42BB-B0A8-8DD5DF8C43AC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3CD1B-C3EF-4F27-BD00-0F40BE546483}" type="pres">
      <dgm:prSet presAssocID="{879ACE36-2E0A-48D3-8658-381960BAB3C8}" presName="spaceBetweenRectangles" presStyleCnt="0"/>
      <dgm:spPr/>
      <dgm:t>
        <a:bodyPr/>
        <a:lstStyle/>
        <a:p>
          <a:endParaRPr lang="en-US"/>
        </a:p>
      </dgm:t>
    </dgm:pt>
    <dgm:pt modelId="{1A89484D-A47C-4169-9E69-9A14AF389171}" type="pres">
      <dgm:prSet presAssocID="{C56D028E-4463-4C70-83D7-5C08027F382A}" presName="parentLin" presStyleCnt="0"/>
      <dgm:spPr/>
      <dgm:t>
        <a:bodyPr/>
        <a:lstStyle/>
        <a:p>
          <a:endParaRPr lang="en-US"/>
        </a:p>
      </dgm:t>
    </dgm:pt>
    <dgm:pt modelId="{C506541B-760C-4560-B446-683AAA2AED9F}" type="pres">
      <dgm:prSet presAssocID="{C56D028E-4463-4C70-83D7-5C08027F382A}" presName="parentLeftMargin" presStyleLbl="node1" presStyleIdx="1" presStyleCnt="8"/>
      <dgm:spPr/>
      <dgm:t>
        <a:bodyPr/>
        <a:lstStyle/>
        <a:p>
          <a:endParaRPr lang="tr-TR"/>
        </a:p>
      </dgm:t>
    </dgm:pt>
    <dgm:pt modelId="{64CE1968-F92D-40F0-8BD8-39D3E86A909B}" type="pres">
      <dgm:prSet presAssocID="{C56D028E-4463-4C70-83D7-5C08027F382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3840CB-B22A-4EC8-BF23-7B36DC09C29C}" type="pres">
      <dgm:prSet presAssocID="{C56D028E-4463-4C70-83D7-5C08027F382A}" presName="negativeSpace" presStyleCnt="0"/>
      <dgm:spPr/>
      <dgm:t>
        <a:bodyPr/>
        <a:lstStyle/>
        <a:p>
          <a:endParaRPr lang="en-US"/>
        </a:p>
      </dgm:t>
    </dgm:pt>
    <dgm:pt modelId="{A93F4414-D72D-445A-A8B5-6C86F4820095}" type="pres">
      <dgm:prSet presAssocID="{C56D028E-4463-4C70-83D7-5C08027F382A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DDFCE-4D44-4EC9-A572-6C2C690E5FFC}" type="pres">
      <dgm:prSet presAssocID="{8BE074E1-EB27-48E1-B333-161DC49CE796}" presName="spaceBetweenRectangles" presStyleCnt="0"/>
      <dgm:spPr/>
      <dgm:t>
        <a:bodyPr/>
        <a:lstStyle/>
        <a:p>
          <a:endParaRPr lang="en-US"/>
        </a:p>
      </dgm:t>
    </dgm:pt>
    <dgm:pt modelId="{B8B0E265-7AB8-4B3C-89B0-B74D213ED750}" type="pres">
      <dgm:prSet presAssocID="{2C3AFBFD-8A1D-4C59-853C-86CF7EF17CF7}" presName="parentLin" presStyleCnt="0"/>
      <dgm:spPr/>
      <dgm:t>
        <a:bodyPr/>
        <a:lstStyle/>
        <a:p>
          <a:endParaRPr lang="en-US"/>
        </a:p>
      </dgm:t>
    </dgm:pt>
    <dgm:pt modelId="{D9D292C0-E235-4137-83F3-792815D4690C}" type="pres">
      <dgm:prSet presAssocID="{2C3AFBFD-8A1D-4C59-853C-86CF7EF17CF7}" presName="parentLeftMargin" presStyleLbl="node1" presStyleIdx="2" presStyleCnt="8"/>
      <dgm:spPr/>
      <dgm:t>
        <a:bodyPr/>
        <a:lstStyle/>
        <a:p>
          <a:endParaRPr lang="tr-TR"/>
        </a:p>
      </dgm:t>
    </dgm:pt>
    <dgm:pt modelId="{60ACB54B-EF66-404C-84B6-DFC08A1DF782}" type="pres">
      <dgm:prSet presAssocID="{2C3AFBFD-8A1D-4C59-853C-86CF7EF17CF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C41AA3-F7A8-4B62-A50A-478F68FFCEAE}" type="pres">
      <dgm:prSet presAssocID="{2C3AFBFD-8A1D-4C59-853C-86CF7EF17CF7}" presName="negativeSpace" presStyleCnt="0"/>
      <dgm:spPr/>
      <dgm:t>
        <a:bodyPr/>
        <a:lstStyle/>
        <a:p>
          <a:endParaRPr lang="en-US"/>
        </a:p>
      </dgm:t>
    </dgm:pt>
    <dgm:pt modelId="{8A014285-F79B-4129-A23F-F004FB582F4E}" type="pres">
      <dgm:prSet presAssocID="{2C3AFBFD-8A1D-4C59-853C-86CF7EF17CF7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409A-581B-4E96-B211-CDCE06AFB644}" type="pres">
      <dgm:prSet presAssocID="{E05BC101-1CFA-4C77-B854-913E26B494EF}" presName="spaceBetweenRectangles" presStyleCnt="0"/>
      <dgm:spPr/>
      <dgm:t>
        <a:bodyPr/>
        <a:lstStyle/>
        <a:p>
          <a:endParaRPr lang="en-US"/>
        </a:p>
      </dgm:t>
    </dgm:pt>
    <dgm:pt modelId="{E1F175A2-9664-48AA-A091-A54EADE0FEBD}" type="pres">
      <dgm:prSet presAssocID="{3B4BFE9A-E21D-4AB7-8E17-2FE913824379}" presName="parentLin" presStyleCnt="0"/>
      <dgm:spPr/>
      <dgm:t>
        <a:bodyPr/>
        <a:lstStyle/>
        <a:p>
          <a:endParaRPr lang="en-US"/>
        </a:p>
      </dgm:t>
    </dgm:pt>
    <dgm:pt modelId="{774D12D2-B014-4AD0-B04D-4E2F3A21C5AC}" type="pres">
      <dgm:prSet presAssocID="{3B4BFE9A-E21D-4AB7-8E17-2FE913824379}" presName="parentLeftMargin" presStyleLbl="node1" presStyleIdx="3" presStyleCnt="8"/>
      <dgm:spPr/>
      <dgm:t>
        <a:bodyPr/>
        <a:lstStyle/>
        <a:p>
          <a:endParaRPr lang="tr-TR"/>
        </a:p>
      </dgm:t>
    </dgm:pt>
    <dgm:pt modelId="{5B1CDA84-9292-45E0-90D5-FC1EBC0FC710}" type="pres">
      <dgm:prSet presAssocID="{3B4BFE9A-E21D-4AB7-8E17-2FE91382437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CEAA1E-8685-41D7-A73E-5FC69546EA24}" type="pres">
      <dgm:prSet presAssocID="{3B4BFE9A-E21D-4AB7-8E17-2FE913824379}" presName="negativeSpace" presStyleCnt="0"/>
      <dgm:spPr/>
      <dgm:t>
        <a:bodyPr/>
        <a:lstStyle/>
        <a:p>
          <a:endParaRPr lang="en-US"/>
        </a:p>
      </dgm:t>
    </dgm:pt>
    <dgm:pt modelId="{C1848706-DEFF-4FE4-A760-5DED9B7E402B}" type="pres">
      <dgm:prSet presAssocID="{3B4BFE9A-E21D-4AB7-8E17-2FE913824379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BF32-2A6D-4523-9EC5-D7DDAB98EA47}" type="pres">
      <dgm:prSet presAssocID="{0E223E01-5105-4359-A162-8BC2522A0028}" presName="spaceBetweenRectangles" presStyleCnt="0"/>
      <dgm:spPr/>
      <dgm:t>
        <a:bodyPr/>
        <a:lstStyle/>
        <a:p>
          <a:endParaRPr lang="en-US"/>
        </a:p>
      </dgm:t>
    </dgm:pt>
    <dgm:pt modelId="{097C78DD-B758-4A9B-8118-DA63DB8D73AD}" type="pres">
      <dgm:prSet presAssocID="{134E1E95-0702-4FAD-9087-3B0B0ACF70D2}" presName="parentLin" presStyleCnt="0"/>
      <dgm:spPr/>
      <dgm:t>
        <a:bodyPr/>
        <a:lstStyle/>
        <a:p>
          <a:endParaRPr lang="en-US"/>
        </a:p>
      </dgm:t>
    </dgm:pt>
    <dgm:pt modelId="{6A2A9DD4-6B9E-42D7-B009-9457C413009A}" type="pres">
      <dgm:prSet presAssocID="{134E1E95-0702-4FAD-9087-3B0B0ACF70D2}" presName="parentLeftMargin" presStyleLbl="node1" presStyleIdx="4" presStyleCnt="8"/>
      <dgm:spPr/>
      <dgm:t>
        <a:bodyPr/>
        <a:lstStyle/>
        <a:p>
          <a:endParaRPr lang="tr-TR"/>
        </a:p>
      </dgm:t>
    </dgm:pt>
    <dgm:pt modelId="{4D1C4C96-E7C0-4DF4-A547-4E4447B255D2}" type="pres">
      <dgm:prSet presAssocID="{134E1E95-0702-4FAD-9087-3B0B0ACF70D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A1E72E-2F66-480B-BC33-7F1B5D65547A}" type="pres">
      <dgm:prSet presAssocID="{134E1E95-0702-4FAD-9087-3B0B0ACF70D2}" presName="negativeSpace" presStyleCnt="0"/>
      <dgm:spPr/>
      <dgm:t>
        <a:bodyPr/>
        <a:lstStyle/>
        <a:p>
          <a:endParaRPr lang="en-US"/>
        </a:p>
      </dgm:t>
    </dgm:pt>
    <dgm:pt modelId="{0036A0A5-BC95-4632-8697-CF7EBC74749A}" type="pres">
      <dgm:prSet presAssocID="{134E1E95-0702-4FAD-9087-3B0B0ACF70D2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171CB-4A81-4FD3-B58C-3BBE76D493F2}" type="pres">
      <dgm:prSet presAssocID="{E9D864E2-5ACE-46D4-81EA-F666E8E621EF}" presName="spaceBetweenRectangles" presStyleCnt="0"/>
      <dgm:spPr/>
      <dgm:t>
        <a:bodyPr/>
        <a:lstStyle/>
        <a:p>
          <a:endParaRPr lang="en-US"/>
        </a:p>
      </dgm:t>
    </dgm:pt>
    <dgm:pt modelId="{72A8C1D0-F43B-4783-9B8A-F58A3CEA9382}" type="pres">
      <dgm:prSet presAssocID="{77103BDC-B2BF-48AC-9F27-31D3FD340813}" presName="parentLin" presStyleCnt="0"/>
      <dgm:spPr/>
      <dgm:t>
        <a:bodyPr/>
        <a:lstStyle/>
        <a:p>
          <a:endParaRPr lang="en-US"/>
        </a:p>
      </dgm:t>
    </dgm:pt>
    <dgm:pt modelId="{E96109DF-0843-4B97-BBCB-97113A2B6741}" type="pres">
      <dgm:prSet presAssocID="{77103BDC-B2BF-48AC-9F27-31D3FD340813}" presName="parentLeftMargin" presStyleLbl="node1" presStyleIdx="5" presStyleCnt="8"/>
      <dgm:spPr/>
      <dgm:t>
        <a:bodyPr/>
        <a:lstStyle/>
        <a:p>
          <a:endParaRPr lang="tr-TR"/>
        </a:p>
      </dgm:t>
    </dgm:pt>
    <dgm:pt modelId="{7AB7E1AA-0ACA-4663-A4F8-8D76E1FBB0C7}" type="pres">
      <dgm:prSet presAssocID="{77103BDC-B2BF-48AC-9F27-31D3FD34081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88CB2A-23A3-4347-81AC-F625AB06321C}" type="pres">
      <dgm:prSet presAssocID="{77103BDC-B2BF-48AC-9F27-31D3FD340813}" presName="negativeSpace" presStyleCnt="0"/>
      <dgm:spPr/>
      <dgm:t>
        <a:bodyPr/>
        <a:lstStyle/>
        <a:p>
          <a:endParaRPr lang="en-US"/>
        </a:p>
      </dgm:t>
    </dgm:pt>
    <dgm:pt modelId="{351C78D7-9E0E-4082-B7A7-B4AEE67C6B0F}" type="pres">
      <dgm:prSet presAssocID="{77103BDC-B2BF-48AC-9F27-31D3FD340813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1FCDC-DDE5-4C71-BA7D-C3E39387F70A}" type="pres">
      <dgm:prSet presAssocID="{7857358A-C804-4FD8-9883-B5CB46A9F4CE}" presName="spaceBetweenRectangles" presStyleCnt="0"/>
      <dgm:spPr/>
      <dgm:t>
        <a:bodyPr/>
        <a:lstStyle/>
        <a:p>
          <a:endParaRPr lang="en-US"/>
        </a:p>
      </dgm:t>
    </dgm:pt>
    <dgm:pt modelId="{3B07AC84-CF1D-422B-B39C-B2512A6251C9}" type="pres">
      <dgm:prSet presAssocID="{047227E9-FF09-46A7-AAB4-812EA47789C6}" presName="parentLin" presStyleCnt="0"/>
      <dgm:spPr/>
      <dgm:t>
        <a:bodyPr/>
        <a:lstStyle/>
        <a:p>
          <a:endParaRPr lang="en-US"/>
        </a:p>
      </dgm:t>
    </dgm:pt>
    <dgm:pt modelId="{4C9CCFDA-D456-4E24-A76E-353882C3C6FA}" type="pres">
      <dgm:prSet presAssocID="{047227E9-FF09-46A7-AAB4-812EA47789C6}" presName="parentLeftMargin" presStyleLbl="node1" presStyleIdx="6" presStyleCnt="8"/>
      <dgm:spPr/>
      <dgm:t>
        <a:bodyPr/>
        <a:lstStyle/>
        <a:p>
          <a:endParaRPr lang="tr-TR"/>
        </a:p>
      </dgm:t>
    </dgm:pt>
    <dgm:pt modelId="{BA0B796F-6A30-44BC-B127-292377C57A66}" type="pres">
      <dgm:prSet presAssocID="{047227E9-FF09-46A7-AAB4-812EA47789C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0CD797-8608-416E-96AB-ADBE0F9C6CB0}" type="pres">
      <dgm:prSet presAssocID="{047227E9-FF09-46A7-AAB4-812EA47789C6}" presName="negativeSpace" presStyleCnt="0"/>
      <dgm:spPr/>
      <dgm:t>
        <a:bodyPr/>
        <a:lstStyle/>
        <a:p>
          <a:endParaRPr lang="en-US"/>
        </a:p>
      </dgm:t>
    </dgm:pt>
    <dgm:pt modelId="{4B20CE19-D316-4605-B4AE-14F8C34439A7}" type="pres">
      <dgm:prSet presAssocID="{047227E9-FF09-46A7-AAB4-812EA47789C6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52804-5A5D-48F8-971D-BD0B84904513}" type="presOf" srcId="{134E1E95-0702-4FAD-9087-3B0B0ACF70D2}" destId="{4D1C4C96-E7C0-4DF4-A547-4E4447B255D2}" srcOrd="1" destOrd="0" presId="urn:microsoft.com/office/officeart/2005/8/layout/list1"/>
    <dgm:cxn modelId="{DFB0E7DB-5813-4BC9-85FB-61F87B31A96A}" type="presOf" srcId="{047227E9-FF09-46A7-AAB4-812EA47789C6}" destId="{4C9CCFDA-D456-4E24-A76E-353882C3C6FA}" srcOrd="0" destOrd="0" presId="urn:microsoft.com/office/officeart/2005/8/layout/list1"/>
    <dgm:cxn modelId="{8FFDD8BC-6A1E-42A5-92C8-81C80B9AF415}" srcId="{E8F934FC-5987-4A21-A565-CAC81C0684F1}" destId="{047227E9-FF09-46A7-AAB4-812EA47789C6}" srcOrd="7" destOrd="0" parTransId="{8EDDE31A-9323-486F-A72B-76353302E72C}" sibTransId="{94413BE5-2A68-4088-B6F9-B4F90F03322D}"/>
    <dgm:cxn modelId="{4E8A9A17-0308-4313-9145-593439DBB324}" type="presOf" srcId="{7BDBB2D8-2614-42BB-B0A8-8DD5DF8C43AC}" destId="{88A757E7-60F5-42B6-AFFB-D95F02F89DE1}" srcOrd="1" destOrd="0" presId="urn:microsoft.com/office/officeart/2005/8/layout/list1"/>
    <dgm:cxn modelId="{2943B939-ED21-4FE2-88C6-449041E2A23B}" type="presOf" srcId="{64288121-FFFA-4510-82E8-7B66054E3D86}" destId="{4D18A00E-9682-45FB-BB1E-947C168667E3}" srcOrd="0" destOrd="0" presId="urn:microsoft.com/office/officeart/2005/8/layout/list1"/>
    <dgm:cxn modelId="{EF05818F-B924-43D2-B4CA-59DD750D4E60}" srcId="{E8F934FC-5987-4A21-A565-CAC81C0684F1}" destId="{C56D028E-4463-4C70-83D7-5C08027F382A}" srcOrd="2" destOrd="0" parTransId="{A5B986F9-28D6-4A4C-8E0A-B9734E421553}" sibTransId="{8BE074E1-EB27-48E1-B333-161DC49CE796}"/>
    <dgm:cxn modelId="{C5206B67-19E5-475B-A3FF-D188037DA7B2}" type="presOf" srcId="{C56D028E-4463-4C70-83D7-5C08027F382A}" destId="{C506541B-760C-4560-B446-683AAA2AED9F}" srcOrd="0" destOrd="0" presId="urn:microsoft.com/office/officeart/2005/8/layout/list1"/>
    <dgm:cxn modelId="{AB2FD622-A907-44BC-81FD-C6AE510763A7}" type="presOf" srcId="{64288121-FFFA-4510-82E8-7B66054E3D86}" destId="{BDB7B665-8703-4125-9088-8EAF3B27E865}" srcOrd="1" destOrd="0" presId="urn:microsoft.com/office/officeart/2005/8/layout/list1"/>
    <dgm:cxn modelId="{8FEB560E-6B96-47AD-959F-E70F69693C35}" type="presOf" srcId="{134E1E95-0702-4FAD-9087-3B0B0ACF70D2}" destId="{6A2A9DD4-6B9E-42D7-B009-9457C413009A}" srcOrd="0" destOrd="0" presId="urn:microsoft.com/office/officeart/2005/8/layout/list1"/>
    <dgm:cxn modelId="{41325F7D-DF82-41CC-9B9E-BAE22054F12C}" srcId="{E8F934FC-5987-4A21-A565-CAC81C0684F1}" destId="{7BDBB2D8-2614-42BB-B0A8-8DD5DF8C43AC}" srcOrd="1" destOrd="0" parTransId="{B797E5A9-5A93-46C0-875F-F080A13B12E4}" sibTransId="{879ACE36-2E0A-48D3-8658-381960BAB3C8}"/>
    <dgm:cxn modelId="{16E60508-4690-4D1F-AC0E-754D92789153}" type="presOf" srcId="{2C3AFBFD-8A1D-4C59-853C-86CF7EF17CF7}" destId="{D9D292C0-E235-4137-83F3-792815D4690C}" srcOrd="0" destOrd="0" presId="urn:microsoft.com/office/officeart/2005/8/layout/list1"/>
    <dgm:cxn modelId="{450B7562-4310-46FF-A31A-56507C524597}" srcId="{E8F934FC-5987-4A21-A565-CAC81C0684F1}" destId="{134E1E95-0702-4FAD-9087-3B0B0ACF70D2}" srcOrd="5" destOrd="0" parTransId="{DFB9BDF0-E3CA-4349-8151-B43AB9C9DF3C}" sibTransId="{E9D864E2-5ACE-46D4-81EA-F666E8E621EF}"/>
    <dgm:cxn modelId="{60FA8150-24D1-45EF-9B27-3D1F21D64A93}" type="presOf" srcId="{2C3AFBFD-8A1D-4C59-853C-86CF7EF17CF7}" destId="{60ACB54B-EF66-404C-84B6-DFC08A1DF782}" srcOrd="1" destOrd="0" presId="urn:microsoft.com/office/officeart/2005/8/layout/list1"/>
    <dgm:cxn modelId="{5D0E168B-ACE3-4073-8195-EE43A4041239}" srcId="{E8F934FC-5987-4A21-A565-CAC81C0684F1}" destId="{3B4BFE9A-E21D-4AB7-8E17-2FE913824379}" srcOrd="4" destOrd="0" parTransId="{E05CF358-BF80-4075-B2B0-C677C3510E3A}" sibTransId="{0E223E01-5105-4359-A162-8BC2522A0028}"/>
    <dgm:cxn modelId="{D81D3BB0-2579-419A-AE5D-2CEE16C4BCA6}" srcId="{E8F934FC-5987-4A21-A565-CAC81C0684F1}" destId="{77103BDC-B2BF-48AC-9F27-31D3FD340813}" srcOrd="6" destOrd="0" parTransId="{0159A4E5-C097-461E-9BE8-DDCC981E8912}" sibTransId="{7857358A-C804-4FD8-9883-B5CB46A9F4CE}"/>
    <dgm:cxn modelId="{33070EBD-EEB8-4C04-B57A-885F4BBE5DC5}" srcId="{E8F934FC-5987-4A21-A565-CAC81C0684F1}" destId="{2C3AFBFD-8A1D-4C59-853C-86CF7EF17CF7}" srcOrd="3" destOrd="0" parTransId="{B72AAFFF-D116-4873-9817-7E50B9E83388}" sibTransId="{E05BC101-1CFA-4C77-B854-913E26B494EF}"/>
    <dgm:cxn modelId="{47A676BD-474E-42B5-A912-B93FBDA49F41}" type="presOf" srcId="{C56D028E-4463-4C70-83D7-5C08027F382A}" destId="{64CE1968-F92D-40F0-8BD8-39D3E86A909B}" srcOrd="1" destOrd="0" presId="urn:microsoft.com/office/officeart/2005/8/layout/list1"/>
    <dgm:cxn modelId="{9907D3F9-DDEA-4DAA-8E01-96DC571A8217}" type="presOf" srcId="{3B4BFE9A-E21D-4AB7-8E17-2FE913824379}" destId="{774D12D2-B014-4AD0-B04D-4E2F3A21C5AC}" srcOrd="0" destOrd="0" presId="urn:microsoft.com/office/officeart/2005/8/layout/list1"/>
    <dgm:cxn modelId="{5A8D9537-7B93-4F28-8C2A-1577FAB3DCBD}" type="presOf" srcId="{3B4BFE9A-E21D-4AB7-8E17-2FE913824379}" destId="{5B1CDA84-9292-45E0-90D5-FC1EBC0FC710}" srcOrd="1" destOrd="0" presId="urn:microsoft.com/office/officeart/2005/8/layout/list1"/>
    <dgm:cxn modelId="{2D4654DD-9B12-45FE-88FE-842F23654D05}" type="presOf" srcId="{047227E9-FF09-46A7-AAB4-812EA47789C6}" destId="{BA0B796F-6A30-44BC-B127-292377C57A66}" srcOrd="1" destOrd="0" presId="urn:microsoft.com/office/officeart/2005/8/layout/list1"/>
    <dgm:cxn modelId="{2B8FD8AB-7B21-477F-8A7B-CC584C0793EF}" type="presOf" srcId="{E8F934FC-5987-4A21-A565-CAC81C0684F1}" destId="{7B88D40F-D5B1-4B89-8BFB-F92424383A58}" srcOrd="0" destOrd="0" presId="urn:microsoft.com/office/officeart/2005/8/layout/list1"/>
    <dgm:cxn modelId="{F6923C9A-7A4D-489D-8AAE-67FA4D90D167}" type="presOf" srcId="{77103BDC-B2BF-48AC-9F27-31D3FD340813}" destId="{E96109DF-0843-4B97-BBCB-97113A2B6741}" srcOrd="0" destOrd="0" presId="urn:microsoft.com/office/officeart/2005/8/layout/list1"/>
    <dgm:cxn modelId="{967461F7-EFFF-4444-9998-339377DFDB50}" type="presOf" srcId="{7BDBB2D8-2614-42BB-B0A8-8DD5DF8C43AC}" destId="{A5A4451F-96AA-4726-977A-F02A0E3DE942}" srcOrd="0" destOrd="0" presId="urn:microsoft.com/office/officeart/2005/8/layout/list1"/>
    <dgm:cxn modelId="{BAEC72F3-F7AF-42BA-A5A8-31FCDFBC642E}" srcId="{E8F934FC-5987-4A21-A565-CAC81C0684F1}" destId="{64288121-FFFA-4510-82E8-7B66054E3D86}" srcOrd="0" destOrd="0" parTransId="{D24FEC77-CC92-4B5A-8CB8-9E49E51249CB}" sibTransId="{F1B7D599-5232-4B38-8907-F1CA8FEF1120}"/>
    <dgm:cxn modelId="{CEAF5793-AE65-44D4-8CBB-A5D1563D1AB3}" type="presOf" srcId="{77103BDC-B2BF-48AC-9F27-31D3FD340813}" destId="{7AB7E1AA-0ACA-4663-A4F8-8D76E1FBB0C7}" srcOrd="1" destOrd="0" presId="urn:microsoft.com/office/officeart/2005/8/layout/list1"/>
    <dgm:cxn modelId="{E9F4AE36-BE5C-4C95-B845-C9358E23560B}" type="presParOf" srcId="{7B88D40F-D5B1-4B89-8BFB-F92424383A58}" destId="{7E34747F-9035-4C25-B81B-DCECB2BB444B}" srcOrd="0" destOrd="0" presId="urn:microsoft.com/office/officeart/2005/8/layout/list1"/>
    <dgm:cxn modelId="{E4597F83-092E-4D61-A76E-1F311B740694}" type="presParOf" srcId="{7E34747F-9035-4C25-B81B-DCECB2BB444B}" destId="{4D18A00E-9682-45FB-BB1E-947C168667E3}" srcOrd="0" destOrd="0" presId="urn:microsoft.com/office/officeart/2005/8/layout/list1"/>
    <dgm:cxn modelId="{B2A8ED64-98D8-44E4-A742-982E2B3B4664}" type="presParOf" srcId="{7E34747F-9035-4C25-B81B-DCECB2BB444B}" destId="{BDB7B665-8703-4125-9088-8EAF3B27E865}" srcOrd="1" destOrd="0" presId="urn:microsoft.com/office/officeart/2005/8/layout/list1"/>
    <dgm:cxn modelId="{5A631378-005E-40D8-94A8-04C291E1D875}" type="presParOf" srcId="{7B88D40F-D5B1-4B89-8BFB-F92424383A58}" destId="{A5B97455-1D4F-475F-8172-3579438EE3B0}" srcOrd="1" destOrd="0" presId="urn:microsoft.com/office/officeart/2005/8/layout/list1"/>
    <dgm:cxn modelId="{4B8A3E50-7A03-45AA-ACC6-2DD0F20CF054}" type="presParOf" srcId="{7B88D40F-D5B1-4B89-8BFB-F92424383A58}" destId="{2B33477B-BD9A-43A2-A83E-0366F7B222F1}" srcOrd="2" destOrd="0" presId="urn:microsoft.com/office/officeart/2005/8/layout/list1"/>
    <dgm:cxn modelId="{F3A50688-ACFC-48AC-8AA3-8FCA1AEE991B}" type="presParOf" srcId="{7B88D40F-D5B1-4B89-8BFB-F92424383A58}" destId="{ABC74175-9660-4E97-8301-548583DE2887}" srcOrd="3" destOrd="0" presId="urn:microsoft.com/office/officeart/2005/8/layout/list1"/>
    <dgm:cxn modelId="{C2B8CAE7-60CB-4BED-8D14-0F2F7F947A12}" type="presParOf" srcId="{7B88D40F-D5B1-4B89-8BFB-F92424383A58}" destId="{0FE8E110-1B67-4A44-855A-4BF2E30EB2F5}" srcOrd="4" destOrd="0" presId="urn:microsoft.com/office/officeart/2005/8/layout/list1"/>
    <dgm:cxn modelId="{90CFA965-E021-429A-A3F2-1884DDA7DD33}" type="presParOf" srcId="{0FE8E110-1B67-4A44-855A-4BF2E30EB2F5}" destId="{A5A4451F-96AA-4726-977A-F02A0E3DE942}" srcOrd="0" destOrd="0" presId="urn:microsoft.com/office/officeart/2005/8/layout/list1"/>
    <dgm:cxn modelId="{C20B4071-ACD6-4710-AD15-A4C78B431562}" type="presParOf" srcId="{0FE8E110-1B67-4A44-855A-4BF2E30EB2F5}" destId="{88A757E7-60F5-42B6-AFFB-D95F02F89DE1}" srcOrd="1" destOrd="0" presId="urn:microsoft.com/office/officeart/2005/8/layout/list1"/>
    <dgm:cxn modelId="{5A348CCD-1028-4664-9881-52C7D236B440}" type="presParOf" srcId="{7B88D40F-D5B1-4B89-8BFB-F92424383A58}" destId="{A75A4B69-CA41-4DC4-A9B8-EF9363CC760A}" srcOrd="5" destOrd="0" presId="urn:microsoft.com/office/officeart/2005/8/layout/list1"/>
    <dgm:cxn modelId="{65406301-F6DC-41E3-9E37-2889FCF40063}" type="presParOf" srcId="{7B88D40F-D5B1-4B89-8BFB-F92424383A58}" destId="{C1BE3349-93DF-4405-BB9B-43EC05B4D5AE}" srcOrd="6" destOrd="0" presId="urn:microsoft.com/office/officeart/2005/8/layout/list1"/>
    <dgm:cxn modelId="{42BDD058-B5F9-4E37-ACE5-0F7AA997BF5D}" type="presParOf" srcId="{7B88D40F-D5B1-4B89-8BFB-F92424383A58}" destId="{C2C3CD1B-C3EF-4F27-BD00-0F40BE546483}" srcOrd="7" destOrd="0" presId="urn:microsoft.com/office/officeart/2005/8/layout/list1"/>
    <dgm:cxn modelId="{30FB20BE-827A-45F0-8977-EC4B7B9D1F6A}" type="presParOf" srcId="{7B88D40F-D5B1-4B89-8BFB-F92424383A58}" destId="{1A89484D-A47C-4169-9E69-9A14AF389171}" srcOrd="8" destOrd="0" presId="urn:microsoft.com/office/officeart/2005/8/layout/list1"/>
    <dgm:cxn modelId="{7214E695-29BF-41AB-9CBE-D966A0708189}" type="presParOf" srcId="{1A89484D-A47C-4169-9E69-9A14AF389171}" destId="{C506541B-760C-4560-B446-683AAA2AED9F}" srcOrd="0" destOrd="0" presId="urn:microsoft.com/office/officeart/2005/8/layout/list1"/>
    <dgm:cxn modelId="{D2A33C52-226A-4376-B74F-23859AB071F2}" type="presParOf" srcId="{1A89484D-A47C-4169-9E69-9A14AF389171}" destId="{64CE1968-F92D-40F0-8BD8-39D3E86A909B}" srcOrd="1" destOrd="0" presId="urn:microsoft.com/office/officeart/2005/8/layout/list1"/>
    <dgm:cxn modelId="{51B4E004-E732-44AC-9F68-AD1CFF598EE4}" type="presParOf" srcId="{7B88D40F-D5B1-4B89-8BFB-F92424383A58}" destId="{9C3840CB-B22A-4EC8-BF23-7B36DC09C29C}" srcOrd="9" destOrd="0" presId="urn:microsoft.com/office/officeart/2005/8/layout/list1"/>
    <dgm:cxn modelId="{7D8876FE-126B-4A0C-8257-1F474D1B811E}" type="presParOf" srcId="{7B88D40F-D5B1-4B89-8BFB-F92424383A58}" destId="{A93F4414-D72D-445A-A8B5-6C86F4820095}" srcOrd="10" destOrd="0" presId="urn:microsoft.com/office/officeart/2005/8/layout/list1"/>
    <dgm:cxn modelId="{C942E6ED-7C11-42C9-BEE2-F7CB82FEE89F}" type="presParOf" srcId="{7B88D40F-D5B1-4B89-8BFB-F92424383A58}" destId="{005DDFCE-4D44-4EC9-A572-6C2C690E5FFC}" srcOrd="11" destOrd="0" presId="urn:microsoft.com/office/officeart/2005/8/layout/list1"/>
    <dgm:cxn modelId="{8523C767-AAD2-46BA-B08A-C9289F505046}" type="presParOf" srcId="{7B88D40F-D5B1-4B89-8BFB-F92424383A58}" destId="{B8B0E265-7AB8-4B3C-89B0-B74D213ED750}" srcOrd="12" destOrd="0" presId="urn:microsoft.com/office/officeart/2005/8/layout/list1"/>
    <dgm:cxn modelId="{98970DB2-1F85-4C41-977C-C1CC0DEF3203}" type="presParOf" srcId="{B8B0E265-7AB8-4B3C-89B0-B74D213ED750}" destId="{D9D292C0-E235-4137-83F3-792815D4690C}" srcOrd="0" destOrd="0" presId="urn:microsoft.com/office/officeart/2005/8/layout/list1"/>
    <dgm:cxn modelId="{614E1530-BE30-4DCC-885E-07B46F81C20D}" type="presParOf" srcId="{B8B0E265-7AB8-4B3C-89B0-B74D213ED750}" destId="{60ACB54B-EF66-404C-84B6-DFC08A1DF782}" srcOrd="1" destOrd="0" presId="urn:microsoft.com/office/officeart/2005/8/layout/list1"/>
    <dgm:cxn modelId="{B60FFB70-3F31-49C9-97E4-D68DD7345742}" type="presParOf" srcId="{7B88D40F-D5B1-4B89-8BFB-F92424383A58}" destId="{6AC41AA3-F7A8-4B62-A50A-478F68FFCEAE}" srcOrd="13" destOrd="0" presId="urn:microsoft.com/office/officeart/2005/8/layout/list1"/>
    <dgm:cxn modelId="{442912E4-AA6C-4DDF-B2FC-43498CA3AFBA}" type="presParOf" srcId="{7B88D40F-D5B1-4B89-8BFB-F92424383A58}" destId="{8A014285-F79B-4129-A23F-F004FB582F4E}" srcOrd="14" destOrd="0" presId="urn:microsoft.com/office/officeart/2005/8/layout/list1"/>
    <dgm:cxn modelId="{E7D66BCB-E0E4-4978-9EA8-87E03C1B60AF}" type="presParOf" srcId="{7B88D40F-D5B1-4B89-8BFB-F92424383A58}" destId="{46FA409A-581B-4E96-B211-CDCE06AFB644}" srcOrd="15" destOrd="0" presId="urn:microsoft.com/office/officeart/2005/8/layout/list1"/>
    <dgm:cxn modelId="{42801963-C2D2-4473-85B4-F1527187047E}" type="presParOf" srcId="{7B88D40F-D5B1-4B89-8BFB-F92424383A58}" destId="{E1F175A2-9664-48AA-A091-A54EADE0FEBD}" srcOrd="16" destOrd="0" presId="urn:microsoft.com/office/officeart/2005/8/layout/list1"/>
    <dgm:cxn modelId="{607F853F-58F3-47D7-B01B-8401DC2610C7}" type="presParOf" srcId="{E1F175A2-9664-48AA-A091-A54EADE0FEBD}" destId="{774D12D2-B014-4AD0-B04D-4E2F3A21C5AC}" srcOrd="0" destOrd="0" presId="urn:microsoft.com/office/officeart/2005/8/layout/list1"/>
    <dgm:cxn modelId="{67655FAE-82E5-4860-B929-B5C0FE8B8AFE}" type="presParOf" srcId="{E1F175A2-9664-48AA-A091-A54EADE0FEBD}" destId="{5B1CDA84-9292-45E0-90D5-FC1EBC0FC710}" srcOrd="1" destOrd="0" presId="urn:microsoft.com/office/officeart/2005/8/layout/list1"/>
    <dgm:cxn modelId="{5F249B10-6AB5-4708-8481-EAB1BB706107}" type="presParOf" srcId="{7B88D40F-D5B1-4B89-8BFB-F92424383A58}" destId="{63CEAA1E-8685-41D7-A73E-5FC69546EA24}" srcOrd="17" destOrd="0" presId="urn:microsoft.com/office/officeart/2005/8/layout/list1"/>
    <dgm:cxn modelId="{1831C1AC-C3ED-4451-8D9B-7FF235875E9E}" type="presParOf" srcId="{7B88D40F-D5B1-4B89-8BFB-F92424383A58}" destId="{C1848706-DEFF-4FE4-A760-5DED9B7E402B}" srcOrd="18" destOrd="0" presId="urn:microsoft.com/office/officeart/2005/8/layout/list1"/>
    <dgm:cxn modelId="{552FA8D2-310F-4F4F-AF57-3E68CBB45CE8}" type="presParOf" srcId="{7B88D40F-D5B1-4B89-8BFB-F92424383A58}" destId="{746FBF32-2A6D-4523-9EC5-D7DDAB98EA47}" srcOrd="19" destOrd="0" presId="urn:microsoft.com/office/officeart/2005/8/layout/list1"/>
    <dgm:cxn modelId="{F95D79DF-AF58-4FB1-B14D-57CB80B86189}" type="presParOf" srcId="{7B88D40F-D5B1-4B89-8BFB-F92424383A58}" destId="{097C78DD-B758-4A9B-8118-DA63DB8D73AD}" srcOrd="20" destOrd="0" presId="urn:microsoft.com/office/officeart/2005/8/layout/list1"/>
    <dgm:cxn modelId="{4DDBFB7C-AA00-4AF6-8675-E818FC6F8EC2}" type="presParOf" srcId="{097C78DD-B758-4A9B-8118-DA63DB8D73AD}" destId="{6A2A9DD4-6B9E-42D7-B009-9457C413009A}" srcOrd="0" destOrd="0" presId="urn:microsoft.com/office/officeart/2005/8/layout/list1"/>
    <dgm:cxn modelId="{C4142D5D-D5C6-4A1F-9C0E-E72FF00A5912}" type="presParOf" srcId="{097C78DD-B758-4A9B-8118-DA63DB8D73AD}" destId="{4D1C4C96-E7C0-4DF4-A547-4E4447B255D2}" srcOrd="1" destOrd="0" presId="urn:microsoft.com/office/officeart/2005/8/layout/list1"/>
    <dgm:cxn modelId="{2D9061C4-F8ED-4AD2-860E-C908ED183D16}" type="presParOf" srcId="{7B88D40F-D5B1-4B89-8BFB-F92424383A58}" destId="{57A1E72E-2F66-480B-BC33-7F1B5D65547A}" srcOrd="21" destOrd="0" presId="urn:microsoft.com/office/officeart/2005/8/layout/list1"/>
    <dgm:cxn modelId="{CE53414E-EE31-4A5F-8097-482235F6443A}" type="presParOf" srcId="{7B88D40F-D5B1-4B89-8BFB-F92424383A58}" destId="{0036A0A5-BC95-4632-8697-CF7EBC74749A}" srcOrd="22" destOrd="0" presId="urn:microsoft.com/office/officeart/2005/8/layout/list1"/>
    <dgm:cxn modelId="{80AF9FEE-D7B1-4F96-B931-81D6AF7D1B14}" type="presParOf" srcId="{7B88D40F-D5B1-4B89-8BFB-F92424383A58}" destId="{35D171CB-4A81-4FD3-B58C-3BBE76D493F2}" srcOrd="23" destOrd="0" presId="urn:microsoft.com/office/officeart/2005/8/layout/list1"/>
    <dgm:cxn modelId="{42D8B264-710E-4D9C-9B06-A180C5750FE3}" type="presParOf" srcId="{7B88D40F-D5B1-4B89-8BFB-F92424383A58}" destId="{72A8C1D0-F43B-4783-9B8A-F58A3CEA9382}" srcOrd="24" destOrd="0" presId="urn:microsoft.com/office/officeart/2005/8/layout/list1"/>
    <dgm:cxn modelId="{15446A3F-01B0-462E-A3E6-2E997BC3AA10}" type="presParOf" srcId="{72A8C1D0-F43B-4783-9B8A-F58A3CEA9382}" destId="{E96109DF-0843-4B97-BBCB-97113A2B6741}" srcOrd="0" destOrd="0" presId="urn:microsoft.com/office/officeart/2005/8/layout/list1"/>
    <dgm:cxn modelId="{0334020B-184D-40AA-83E5-83426F36B696}" type="presParOf" srcId="{72A8C1D0-F43B-4783-9B8A-F58A3CEA9382}" destId="{7AB7E1AA-0ACA-4663-A4F8-8D76E1FBB0C7}" srcOrd="1" destOrd="0" presId="urn:microsoft.com/office/officeart/2005/8/layout/list1"/>
    <dgm:cxn modelId="{A249A135-77AB-4F64-9EEB-132D8033B452}" type="presParOf" srcId="{7B88D40F-D5B1-4B89-8BFB-F92424383A58}" destId="{7C88CB2A-23A3-4347-81AC-F625AB06321C}" srcOrd="25" destOrd="0" presId="urn:microsoft.com/office/officeart/2005/8/layout/list1"/>
    <dgm:cxn modelId="{B68A9C1C-69B8-4E6B-ABBC-365DDBF2CEC1}" type="presParOf" srcId="{7B88D40F-D5B1-4B89-8BFB-F92424383A58}" destId="{351C78D7-9E0E-4082-B7A7-B4AEE67C6B0F}" srcOrd="26" destOrd="0" presId="urn:microsoft.com/office/officeart/2005/8/layout/list1"/>
    <dgm:cxn modelId="{C7EB244B-F329-4D00-960F-68FD1A99512B}" type="presParOf" srcId="{7B88D40F-D5B1-4B89-8BFB-F92424383A58}" destId="{7071FCDC-DDE5-4C71-BA7D-C3E39387F70A}" srcOrd="27" destOrd="0" presId="urn:microsoft.com/office/officeart/2005/8/layout/list1"/>
    <dgm:cxn modelId="{BE94857E-FB22-475D-BFCB-0469E3AB076F}" type="presParOf" srcId="{7B88D40F-D5B1-4B89-8BFB-F92424383A58}" destId="{3B07AC84-CF1D-422B-B39C-B2512A6251C9}" srcOrd="28" destOrd="0" presId="urn:microsoft.com/office/officeart/2005/8/layout/list1"/>
    <dgm:cxn modelId="{120276B1-F64C-45A3-97F1-577E603EC389}" type="presParOf" srcId="{3B07AC84-CF1D-422B-B39C-B2512A6251C9}" destId="{4C9CCFDA-D456-4E24-A76E-353882C3C6FA}" srcOrd="0" destOrd="0" presId="urn:microsoft.com/office/officeart/2005/8/layout/list1"/>
    <dgm:cxn modelId="{8CBAA840-E928-48FD-AD7F-F8FADB658752}" type="presParOf" srcId="{3B07AC84-CF1D-422B-B39C-B2512A6251C9}" destId="{BA0B796F-6A30-44BC-B127-292377C57A66}" srcOrd="1" destOrd="0" presId="urn:microsoft.com/office/officeart/2005/8/layout/list1"/>
    <dgm:cxn modelId="{5B90D17D-8278-4050-A256-EDC121B1C239}" type="presParOf" srcId="{7B88D40F-D5B1-4B89-8BFB-F92424383A58}" destId="{A90CD797-8608-416E-96AB-ADBE0F9C6CB0}" srcOrd="29" destOrd="0" presId="urn:microsoft.com/office/officeart/2005/8/layout/list1"/>
    <dgm:cxn modelId="{259DF292-2DB9-4C4F-8DDB-F8672F60B009}" type="presParOf" srcId="{7B88D40F-D5B1-4B89-8BFB-F92424383A58}" destId="{4B20CE19-D316-4605-B4AE-14F8C34439A7}" srcOrd="3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E72AA1-CA5A-4C55-B808-96F31D781A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B429E1-7E60-41B0-9FC0-ECA0487E5796}">
      <dgm:prSet phldrT="[Text]"/>
      <dgm:spPr/>
      <dgm:t>
        <a:bodyPr/>
        <a:lstStyle/>
        <a:p>
          <a:r>
            <a:rPr lang="tr-TR" dirty="0" smtClean="0"/>
            <a:t>Evre 1</a:t>
          </a:r>
          <a:endParaRPr lang="tr-TR" dirty="0"/>
        </a:p>
      </dgm:t>
    </dgm:pt>
    <dgm:pt modelId="{1E5116EB-8385-4F75-9C90-7142FE0872D9}" type="parTrans" cxnId="{8935DB89-CAD1-4B11-8F43-FBBE768CB98A}">
      <dgm:prSet/>
      <dgm:spPr/>
      <dgm:t>
        <a:bodyPr/>
        <a:lstStyle/>
        <a:p>
          <a:endParaRPr lang="tr-TR"/>
        </a:p>
      </dgm:t>
    </dgm:pt>
    <dgm:pt modelId="{B50223B3-FED6-4EF2-8DEC-9E85DAC15558}" type="sibTrans" cxnId="{8935DB89-CAD1-4B11-8F43-FBBE768CB98A}">
      <dgm:prSet/>
      <dgm:spPr/>
      <dgm:t>
        <a:bodyPr/>
        <a:lstStyle/>
        <a:p>
          <a:endParaRPr lang="tr-TR"/>
        </a:p>
      </dgm:t>
    </dgm:pt>
    <dgm:pt modelId="{8C03B708-8B32-46FD-8233-AC0E804B48FB}">
      <dgm:prSet phldrT="[Text]"/>
      <dgm:spPr/>
      <dgm:t>
        <a:bodyPr/>
        <a:lstStyle/>
        <a:p>
          <a:r>
            <a:rPr lang="tr-TR" dirty="0" err="1" smtClean="0"/>
            <a:t>Subkondral</a:t>
          </a:r>
          <a:r>
            <a:rPr lang="tr-TR" dirty="0" smtClean="0"/>
            <a:t> kist oluşumu</a:t>
          </a:r>
          <a:endParaRPr lang="tr-TR" dirty="0"/>
        </a:p>
      </dgm:t>
    </dgm:pt>
    <dgm:pt modelId="{A30E6A3B-BBD7-4D2B-8BB6-A12DB1C0E2A6}" type="parTrans" cxnId="{6072523F-EF00-4BC9-B512-15AF8A51314D}">
      <dgm:prSet/>
      <dgm:spPr/>
      <dgm:t>
        <a:bodyPr/>
        <a:lstStyle/>
        <a:p>
          <a:endParaRPr lang="tr-TR"/>
        </a:p>
      </dgm:t>
    </dgm:pt>
    <dgm:pt modelId="{11712287-70AE-4115-8BE8-233BAAF6AFF0}" type="sibTrans" cxnId="{6072523F-EF00-4BC9-B512-15AF8A51314D}">
      <dgm:prSet/>
      <dgm:spPr/>
      <dgm:t>
        <a:bodyPr/>
        <a:lstStyle/>
        <a:p>
          <a:endParaRPr lang="tr-TR"/>
        </a:p>
      </dgm:t>
    </dgm:pt>
    <dgm:pt modelId="{E0E98248-707E-4342-BFE4-CD13C758CF05}">
      <dgm:prSet phldrT="[Text]"/>
      <dgm:spPr/>
      <dgm:t>
        <a:bodyPr/>
        <a:lstStyle/>
        <a:p>
          <a:r>
            <a:rPr lang="tr-TR" dirty="0" smtClean="0"/>
            <a:t>Evre 3</a:t>
          </a:r>
          <a:endParaRPr lang="tr-TR" dirty="0"/>
        </a:p>
      </dgm:t>
    </dgm:pt>
    <dgm:pt modelId="{5DFDCCA3-AEC6-4E8C-BDBE-74538FC63F46}" type="parTrans" cxnId="{CA1ABC0E-39BA-496D-8E6E-2F0A2237EFA8}">
      <dgm:prSet/>
      <dgm:spPr/>
      <dgm:t>
        <a:bodyPr/>
        <a:lstStyle/>
        <a:p>
          <a:endParaRPr lang="tr-TR"/>
        </a:p>
      </dgm:t>
    </dgm:pt>
    <dgm:pt modelId="{0B86A7C9-2CDB-4B24-9CFA-4BC8C532C369}" type="sibTrans" cxnId="{CA1ABC0E-39BA-496D-8E6E-2F0A2237EFA8}">
      <dgm:prSet/>
      <dgm:spPr/>
      <dgm:t>
        <a:bodyPr/>
        <a:lstStyle/>
        <a:p>
          <a:endParaRPr lang="tr-TR"/>
        </a:p>
      </dgm:t>
    </dgm:pt>
    <dgm:pt modelId="{24884CE9-29F6-41DC-AD1E-33DA165879C7}">
      <dgm:prSet phldrT="[Text]"/>
      <dgm:spPr/>
      <dgm:t>
        <a:bodyPr/>
        <a:lstStyle/>
        <a:p>
          <a:r>
            <a:rPr lang="tr-TR" dirty="0" err="1" smtClean="0"/>
            <a:t>Osteokondral</a:t>
          </a:r>
          <a:r>
            <a:rPr lang="tr-TR" dirty="0" smtClean="0"/>
            <a:t> fragmanın etrafında </a:t>
          </a:r>
          <a:r>
            <a:rPr lang="tr-TR" dirty="0" err="1" smtClean="0"/>
            <a:t>efüzyon</a:t>
          </a:r>
          <a:endParaRPr lang="tr-TR" dirty="0"/>
        </a:p>
      </dgm:t>
    </dgm:pt>
    <dgm:pt modelId="{BF18B30D-C811-4F7E-9CDA-250EB7C2C359}" type="parTrans" cxnId="{68251785-54E8-4BF1-B710-F380B22FFFD3}">
      <dgm:prSet/>
      <dgm:spPr/>
      <dgm:t>
        <a:bodyPr/>
        <a:lstStyle/>
        <a:p>
          <a:endParaRPr lang="tr-TR"/>
        </a:p>
      </dgm:t>
    </dgm:pt>
    <dgm:pt modelId="{4FE52D53-D2DF-4DBA-A7C6-871AFB5B312F}" type="sibTrans" cxnId="{68251785-54E8-4BF1-B710-F380B22FFFD3}">
      <dgm:prSet/>
      <dgm:spPr/>
      <dgm:t>
        <a:bodyPr/>
        <a:lstStyle/>
        <a:p>
          <a:endParaRPr lang="tr-TR"/>
        </a:p>
      </dgm:t>
    </dgm:pt>
    <dgm:pt modelId="{D7B4E835-5EE1-452B-AA2F-B239AEFC940D}">
      <dgm:prSet phldrT="[Text]"/>
      <dgm:spPr/>
      <dgm:t>
        <a:bodyPr/>
        <a:lstStyle/>
        <a:p>
          <a:r>
            <a:rPr lang="tr-TR" dirty="0" smtClean="0"/>
            <a:t>Evre 4</a:t>
          </a:r>
          <a:endParaRPr lang="tr-TR" dirty="0"/>
        </a:p>
      </dgm:t>
    </dgm:pt>
    <dgm:pt modelId="{9A8C4241-4EA0-4F6F-89AC-43E349E801E5}" type="parTrans" cxnId="{F0F67DDA-5387-4DBA-8053-24C1B9B2E4E5}">
      <dgm:prSet/>
      <dgm:spPr/>
      <dgm:t>
        <a:bodyPr/>
        <a:lstStyle/>
        <a:p>
          <a:endParaRPr lang="tr-TR"/>
        </a:p>
      </dgm:t>
    </dgm:pt>
    <dgm:pt modelId="{CDCBC734-32D1-4D5A-8AB0-29E9EED11023}" type="sibTrans" cxnId="{F0F67DDA-5387-4DBA-8053-24C1B9B2E4E5}">
      <dgm:prSet/>
      <dgm:spPr/>
      <dgm:t>
        <a:bodyPr/>
        <a:lstStyle/>
        <a:p>
          <a:endParaRPr lang="tr-TR"/>
        </a:p>
      </dgm:t>
    </dgm:pt>
    <dgm:pt modelId="{7EB63473-7E1E-4E17-860E-1B80F60B4FDE}">
      <dgm:prSet phldrT="[Text]"/>
      <dgm:spPr/>
      <dgm:t>
        <a:bodyPr/>
        <a:lstStyle/>
        <a:p>
          <a:r>
            <a:rPr lang="tr-TR" dirty="0" smtClean="0"/>
            <a:t>Tamamen ayrılma ve </a:t>
          </a:r>
          <a:r>
            <a:rPr lang="tr-TR" dirty="0" err="1" smtClean="0"/>
            <a:t>loose</a:t>
          </a:r>
          <a:r>
            <a:rPr lang="tr-TR" dirty="0" smtClean="0"/>
            <a:t> body oluşumu</a:t>
          </a:r>
          <a:endParaRPr lang="tr-TR" dirty="0"/>
        </a:p>
      </dgm:t>
    </dgm:pt>
    <dgm:pt modelId="{178DAF2A-0691-45B3-8AC3-D287ED1B9595}" type="parTrans" cxnId="{0D42D10A-F319-45EE-9096-ED272E03A791}">
      <dgm:prSet/>
      <dgm:spPr/>
      <dgm:t>
        <a:bodyPr/>
        <a:lstStyle/>
        <a:p>
          <a:endParaRPr lang="tr-TR"/>
        </a:p>
      </dgm:t>
    </dgm:pt>
    <dgm:pt modelId="{E73726F0-B873-446E-9CF8-58A96EC733F7}" type="sibTrans" cxnId="{0D42D10A-F319-45EE-9096-ED272E03A791}">
      <dgm:prSet/>
      <dgm:spPr/>
      <dgm:t>
        <a:bodyPr/>
        <a:lstStyle/>
        <a:p>
          <a:endParaRPr lang="tr-TR"/>
        </a:p>
      </dgm:t>
    </dgm:pt>
    <dgm:pt modelId="{FB96C642-1812-42E3-BCE7-51BE546A1A11}">
      <dgm:prSet phldrT="[Text]"/>
      <dgm:spPr/>
      <dgm:t>
        <a:bodyPr/>
        <a:lstStyle/>
        <a:p>
          <a:r>
            <a:rPr lang="tr-TR" dirty="0" smtClean="0"/>
            <a:t>Evre 2A</a:t>
          </a:r>
          <a:endParaRPr lang="tr-TR" dirty="0"/>
        </a:p>
      </dgm:t>
    </dgm:pt>
    <dgm:pt modelId="{7D4EFA43-E0DC-4CE9-8A6F-FEE84B3168EF}" type="parTrans" cxnId="{A98687EE-250A-498A-981B-CB30C14E16A4}">
      <dgm:prSet/>
      <dgm:spPr/>
      <dgm:t>
        <a:bodyPr/>
        <a:lstStyle/>
        <a:p>
          <a:endParaRPr lang="tr-TR"/>
        </a:p>
      </dgm:t>
    </dgm:pt>
    <dgm:pt modelId="{A32536A0-8C12-4B2E-AD92-684A7B15077E}" type="sibTrans" cxnId="{A98687EE-250A-498A-981B-CB30C14E16A4}">
      <dgm:prSet/>
      <dgm:spPr/>
      <dgm:t>
        <a:bodyPr/>
        <a:lstStyle/>
        <a:p>
          <a:endParaRPr lang="tr-TR"/>
        </a:p>
      </dgm:t>
    </dgm:pt>
    <dgm:pt modelId="{051258E2-6198-4BD4-80EE-187E173A9B03}">
      <dgm:prSet/>
      <dgm:spPr/>
      <dgm:t>
        <a:bodyPr/>
        <a:lstStyle/>
        <a:p>
          <a:r>
            <a:rPr lang="tr-TR" dirty="0" err="1" smtClean="0"/>
            <a:t>Subkondral</a:t>
          </a:r>
          <a:r>
            <a:rPr lang="tr-TR" dirty="0" smtClean="0"/>
            <a:t> kemikte </a:t>
          </a:r>
          <a:r>
            <a:rPr lang="tr-TR" dirty="0" smtClean="0"/>
            <a:t>düzleşme</a:t>
          </a:r>
          <a:endParaRPr lang="tr-TR" dirty="0"/>
        </a:p>
      </dgm:t>
    </dgm:pt>
    <dgm:pt modelId="{0A61C46B-2FA3-4E0A-B9DD-41DD0A393DA6}" type="parTrans" cxnId="{42617CEE-D27A-49A0-8C3E-4477922ED738}">
      <dgm:prSet/>
      <dgm:spPr/>
      <dgm:t>
        <a:bodyPr/>
        <a:lstStyle/>
        <a:p>
          <a:endParaRPr lang="tr-TR"/>
        </a:p>
      </dgm:t>
    </dgm:pt>
    <dgm:pt modelId="{042C4562-C724-4757-B9B6-4D578E77093A}" type="sibTrans" cxnId="{42617CEE-D27A-49A0-8C3E-4477922ED738}">
      <dgm:prSet/>
      <dgm:spPr/>
      <dgm:t>
        <a:bodyPr/>
        <a:lstStyle/>
        <a:p>
          <a:endParaRPr lang="tr-TR"/>
        </a:p>
      </dgm:t>
    </dgm:pt>
    <dgm:pt modelId="{538B483E-165A-477B-931C-6A96A4F888E1}">
      <dgm:prSet/>
      <dgm:spPr/>
      <dgm:t>
        <a:bodyPr/>
        <a:lstStyle/>
        <a:p>
          <a:r>
            <a:rPr lang="tr-TR" dirty="0" smtClean="0"/>
            <a:t>Evre 2B</a:t>
          </a:r>
          <a:endParaRPr lang="en-US" dirty="0"/>
        </a:p>
      </dgm:t>
    </dgm:pt>
    <dgm:pt modelId="{192D8F49-7BB9-4E99-94CC-F3E0CE977A42}" type="parTrans" cxnId="{20D5E266-9A31-4B81-B93A-E12F2C41D088}">
      <dgm:prSet/>
      <dgm:spPr/>
      <dgm:t>
        <a:bodyPr/>
        <a:lstStyle/>
        <a:p>
          <a:endParaRPr lang="en-US"/>
        </a:p>
      </dgm:t>
    </dgm:pt>
    <dgm:pt modelId="{2B0CC37E-0DB7-41C3-B540-729C2B74538A}" type="sibTrans" cxnId="{20D5E266-9A31-4B81-B93A-E12F2C41D088}">
      <dgm:prSet/>
      <dgm:spPr/>
      <dgm:t>
        <a:bodyPr/>
        <a:lstStyle/>
        <a:p>
          <a:endParaRPr lang="en-US"/>
        </a:p>
      </dgm:t>
    </dgm:pt>
    <dgm:pt modelId="{C8EDE436-374C-42D1-B832-6AEA8EDAF502}">
      <dgm:prSet/>
      <dgm:spPr/>
      <dgm:t>
        <a:bodyPr/>
        <a:lstStyle/>
        <a:p>
          <a:r>
            <a:rPr lang="tr-TR" dirty="0" err="1" smtClean="0"/>
            <a:t>Osteokondral</a:t>
          </a:r>
          <a:r>
            <a:rPr lang="tr-TR" dirty="0" smtClean="0"/>
            <a:t> fragmanın </a:t>
          </a:r>
          <a:r>
            <a:rPr lang="tr-TR" dirty="0" err="1" smtClean="0"/>
            <a:t>nondeplase</a:t>
          </a:r>
          <a:r>
            <a:rPr lang="tr-TR" dirty="0" smtClean="0"/>
            <a:t> </a:t>
          </a:r>
          <a:r>
            <a:rPr lang="tr-TR" dirty="0" err="1" smtClean="0"/>
            <a:t>seperasyonu</a:t>
          </a:r>
          <a:endParaRPr lang="en-US" dirty="0"/>
        </a:p>
      </dgm:t>
    </dgm:pt>
    <dgm:pt modelId="{AFEC0B23-8294-4A6D-B40D-D3ABE10BB8E2}" type="parTrans" cxnId="{4F67708C-FF45-46DD-AE96-EB340EB51294}">
      <dgm:prSet/>
      <dgm:spPr/>
      <dgm:t>
        <a:bodyPr/>
        <a:lstStyle/>
        <a:p>
          <a:endParaRPr lang="en-US"/>
        </a:p>
      </dgm:t>
    </dgm:pt>
    <dgm:pt modelId="{B09EE8CB-9F7D-4183-9AC4-DB836BD59A37}" type="sibTrans" cxnId="{4F67708C-FF45-46DD-AE96-EB340EB51294}">
      <dgm:prSet/>
      <dgm:spPr/>
      <dgm:t>
        <a:bodyPr/>
        <a:lstStyle/>
        <a:p>
          <a:endParaRPr lang="en-US"/>
        </a:p>
      </dgm:t>
    </dgm:pt>
    <dgm:pt modelId="{78EDA50A-C8F2-4D6C-A9CE-D653090DE968}" type="pres">
      <dgm:prSet presAssocID="{70E72AA1-CA5A-4C55-B808-96F31D781A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F0D88E-4A0A-46AB-8650-C416D022347A}" type="pres">
      <dgm:prSet presAssocID="{08B429E1-7E60-41B0-9FC0-ECA0487E5796}" presName="parentLin" presStyleCnt="0"/>
      <dgm:spPr/>
    </dgm:pt>
    <dgm:pt modelId="{31913D8B-A634-414C-9EF1-9EABEDCB7CAD}" type="pres">
      <dgm:prSet presAssocID="{08B429E1-7E60-41B0-9FC0-ECA0487E579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51C0671-2C40-4F76-BC67-B3B40431A155}" type="pres">
      <dgm:prSet presAssocID="{08B429E1-7E60-41B0-9FC0-ECA0487E579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2E39-72CA-4C28-9E24-0EE78150FD04}" type="pres">
      <dgm:prSet presAssocID="{08B429E1-7E60-41B0-9FC0-ECA0487E5796}" presName="negativeSpace" presStyleCnt="0"/>
      <dgm:spPr/>
    </dgm:pt>
    <dgm:pt modelId="{2CDE72F9-E8D0-43B0-A785-1619CB50DC05}" type="pres">
      <dgm:prSet presAssocID="{08B429E1-7E60-41B0-9FC0-ECA0487E579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687E7-D546-4229-88B9-101D6D8994DE}" type="pres">
      <dgm:prSet presAssocID="{B50223B3-FED6-4EF2-8DEC-9E85DAC15558}" presName="spaceBetweenRectangles" presStyleCnt="0"/>
      <dgm:spPr/>
    </dgm:pt>
    <dgm:pt modelId="{EB6CAC76-B15C-470D-9B32-0D2D80B21139}" type="pres">
      <dgm:prSet presAssocID="{FB96C642-1812-42E3-BCE7-51BE546A1A11}" presName="parentLin" presStyleCnt="0"/>
      <dgm:spPr/>
    </dgm:pt>
    <dgm:pt modelId="{20B8A822-5C84-42E8-909F-3D579C474E37}" type="pres">
      <dgm:prSet presAssocID="{FB96C642-1812-42E3-BCE7-51BE546A1A1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A312FFF-A7B0-47FC-AF5D-D81483DB8609}" type="pres">
      <dgm:prSet presAssocID="{FB96C642-1812-42E3-BCE7-51BE546A1A1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36BFE-E504-4B70-9098-36AEDDEC68FE}" type="pres">
      <dgm:prSet presAssocID="{FB96C642-1812-42E3-BCE7-51BE546A1A11}" presName="negativeSpace" presStyleCnt="0"/>
      <dgm:spPr/>
    </dgm:pt>
    <dgm:pt modelId="{20FBC728-8B74-4CFF-B786-642A7E263383}" type="pres">
      <dgm:prSet presAssocID="{FB96C642-1812-42E3-BCE7-51BE546A1A11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534BA-6CAE-42BE-94E4-0A4E27A5AAD2}" type="pres">
      <dgm:prSet presAssocID="{A32536A0-8C12-4B2E-AD92-684A7B15077E}" presName="spaceBetweenRectangles" presStyleCnt="0"/>
      <dgm:spPr/>
    </dgm:pt>
    <dgm:pt modelId="{881A8C4D-6A42-41D0-8ED8-5F8247A7C58C}" type="pres">
      <dgm:prSet presAssocID="{538B483E-165A-477B-931C-6A96A4F888E1}" presName="parentLin" presStyleCnt="0"/>
      <dgm:spPr/>
    </dgm:pt>
    <dgm:pt modelId="{934F5D86-1988-4076-9BC6-B70E7B1C5317}" type="pres">
      <dgm:prSet presAssocID="{538B483E-165A-477B-931C-6A96A4F888E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68D4DB4-DF6E-44ED-BB6C-3CF6D182F00B}" type="pres">
      <dgm:prSet presAssocID="{538B483E-165A-477B-931C-6A96A4F888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136EE-E761-4785-A844-477160234C0C}" type="pres">
      <dgm:prSet presAssocID="{538B483E-165A-477B-931C-6A96A4F888E1}" presName="negativeSpace" presStyleCnt="0"/>
      <dgm:spPr/>
    </dgm:pt>
    <dgm:pt modelId="{689D05A2-F9A3-43F1-AA01-2405C73C3275}" type="pres">
      <dgm:prSet presAssocID="{538B483E-165A-477B-931C-6A96A4F888E1}" presName="childText" presStyleLbl="conFgAcc1" presStyleIdx="2" presStyleCnt="5" custScaleY="101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35657-824B-4103-9A80-0B88D5B7C083}" type="pres">
      <dgm:prSet presAssocID="{2B0CC37E-0DB7-41C3-B540-729C2B74538A}" presName="spaceBetweenRectangles" presStyleCnt="0"/>
      <dgm:spPr/>
    </dgm:pt>
    <dgm:pt modelId="{DB601593-9135-4D5F-8181-C9025E53534B}" type="pres">
      <dgm:prSet presAssocID="{E0E98248-707E-4342-BFE4-CD13C758CF05}" presName="parentLin" presStyleCnt="0"/>
      <dgm:spPr/>
    </dgm:pt>
    <dgm:pt modelId="{A41A0DE8-65E3-450B-BB8E-75644A46A8EC}" type="pres">
      <dgm:prSet presAssocID="{E0E98248-707E-4342-BFE4-CD13C758CF0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C9A4B2D-ECE0-45EF-B121-A65E25BCC416}" type="pres">
      <dgm:prSet presAssocID="{E0E98248-707E-4342-BFE4-CD13C758CF0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66576-89AD-42C0-870F-5BD3D75880AF}" type="pres">
      <dgm:prSet presAssocID="{E0E98248-707E-4342-BFE4-CD13C758CF05}" presName="negativeSpace" presStyleCnt="0"/>
      <dgm:spPr/>
    </dgm:pt>
    <dgm:pt modelId="{27363702-65D8-475F-BC39-86838960018E}" type="pres">
      <dgm:prSet presAssocID="{E0E98248-707E-4342-BFE4-CD13C758CF0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B79D6-25AC-4F3C-A040-A5FE3EF709A8}" type="pres">
      <dgm:prSet presAssocID="{0B86A7C9-2CDB-4B24-9CFA-4BC8C532C369}" presName="spaceBetweenRectangles" presStyleCnt="0"/>
      <dgm:spPr/>
    </dgm:pt>
    <dgm:pt modelId="{55AADA38-DA10-486E-8F95-822272B98674}" type="pres">
      <dgm:prSet presAssocID="{D7B4E835-5EE1-452B-AA2F-B239AEFC940D}" presName="parentLin" presStyleCnt="0"/>
      <dgm:spPr/>
    </dgm:pt>
    <dgm:pt modelId="{94EB0B83-B9FD-436E-834F-438DC45EABA3}" type="pres">
      <dgm:prSet presAssocID="{D7B4E835-5EE1-452B-AA2F-B239AEFC940D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E90B363-76F9-4A87-AC1A-50E6998EC602}" type="pres">
      <dgm:prSet presAssocID="{D7B4E835-5EE1-452B-AA2F-B239AEFC940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5ADD-CBD4-4783-BB18-E6738BC2986C}" type="pres">
      <dgm:prSet presAssocID="{D7B4E835-5EE1-452B-AA2F-B239AEFC940D}" presName="negativeSpace" presStyleCnt="0"/>
      <dgm:spPr/>
    </dgm:pt>
    <dgm:pt modelId="{2C9C75D6-8410-4243-93FA-C5B498CAE130}" type="pres">
      <dgm:prSet presAssocID="{D7B4E835-5EE1-452B-AA2F-B239AEFC940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ABC0E-39BA-496D-8E6E-2F0A2237EFA8}" srcId="{70E72AA1-CA5A-4C55-B808-96F31D781A3B}" destId="{E0E98248-707E-4342-BFE4-CD13C758CF05}" srcOrd="3" destOrd="0" parTransId="{5DFDCCA3-AEC6-4E8C-BDBE-74538FC63F46}" sibTransId="{0B86A7C9-2CDB-4B24-9CFA-4BC8C532C369}"/>
    <dgm:cxn modelId="{0E19F49A-58A3-4356-930F-3CC477337CBF}" type="presOf" srcId="{08B429E1-7E60-41B0-9FC0-ECA0487E5796}" destId="{31913D8B-A634-414C-9EF1-9EABEDCB7CAD}" srcOrd="0" destOrd="0" presId="urn:microsoft.com/office/officeart/2005/8/layout/list1"/>
    <dgm:cxn modelId="{8935DB89-CAD1-4B11-8F43-FBBE768CB98A}" srcId="{70E72AA1-CA5A-4C55-B808-96F31D781A3B}" destId="{08B429E1-7E60-41B0-9FC0-ECA0487E5796}" srcOrd="0" destOrd="0" parTransId="{1E5116EB-8385-4F75-9C90-7142FE0872D9}" sibTransId="{B50223B3-FED6-4EF2-8DEC-9E85DAC15558}"/>
    <dgm:cxn modelId="{0D42D10A-F319-45EE-9096-ED272E03A791}" srcId="{D7B4E835-5EE1-452B-AA2F-B239AEFC940D}" destId="{7EB63473-7E1E-4E17-860E-1B80F60B4FDE}" srcOrd="0" destOrd="0" parTransId="{178DAF2A-0691-45B3-8AC3-D287ED1B9595}" sibTransId="{E73726F0-B873-446E-9CF8-58A96EC733F7}"/>
    <dgm:cxn modelId="{F0F67DDA-5387-4DBA-8053-24C1B9B2E4E5}" srcId="{70E72AA1-CA5A-4C55-B808-96F31D781A3B}" destId="{D7B4E835-5EE1-452B-AA2F-B239AEFC940D}" srcOrd="4" destOrd="0" parTransId="{9A8C4241-4EA0-4F6F-89AC-43E349E801E5}" sibTransId="{CDCBC734-32D1-4D5A-8AB0-29E9EED11023}"/>
    <dgm:cxn modelId="{40D7B5C5-B3E1-4D23-9DE2-1E0A2A4A2BDC}" type="presOf" srcId="{8C03B708-8B32-46FD-8233-AC0E804B48FB}" destId="{20FBC728-8B74-4CFF-B786-642A7E263383}" srcOrd="0" destOrd="0" presId="urn:microsoft.com/office/officeart/2005/8/layout/list1"/>
    <dgm:cxn modelId="{E216E9F1-05AD-4C26-A8E5-B97ABD2AF036}" type="presOf" srcId="{FB96C642-1812-42E3-BCE7-51BE546A1A11}" destId="{DA312FFF-A7B0-47FC-AF5D-D81483DB8609}" srcOrd="1" destOrd="0" presId="urn:microsoft.com/office/officeart/2005/8/layout/list1"/>
    <dgm:cxn modelId="{7131AD18-DD2F-4355-908E-17E364238C75}" type="presOf" srcId="{08B429E1-7E60-41B0-9FC0-ECA0487E5796}" destId="{F51C0671-2C40-4F76-BC67-B3B40431A155}" srcOrd="1" destOrd="0" presId="urn:microsoft.com/office/officeart/2005/8/layout/list1"/>
    <dgm:cxn modelId="{164C1F58-0EFF-4928-BD0B-3C9FCA5E7077}" type="presOf" srcId="{24884CE9-29F6-41DC-AD1E-33DA165879C7}" destId="{27363702-65D8-475F-BC39-86838960018E}" srcOrd="0" destOrd="0" presId="urn:microsoft.com/office/officeart/2005/8/layout/list1"/>
    <dgm:cxn modelId="{20D5E266-9A31-4B81-B93A-E12F2C41D088}" srcId="{70E72AA1-CA5A-4C55-B808-96F31D781A3B}" destId="{538B483E-165A-477B-931C-6A96A4F888E1}" srcOrd="2" destOrd="0" parTransId="{192D8F49-7BB9-4E99-94CC-F3E0CE977A42}" sibTransId="{2B0CC37E-0DB7-41C3-B540-729C2B74538A}"/>
    <dgm:cxn modelId="{4F67708C-FF45-46DD-AE96-EB340EB51294}" srcId="{538B483E-165A-477B-931C-6A96A4F888E1}" destId="{C8EDE436-374C-42D1-B832-6AEA8EDAF502}" srcOrd="0" destOrd="0" parTransId="{AFEC0B23-8294-4A6D-B40D-D3ABE10BB8E2}" sibTransId="{B09EE8CB-9F7D-4183-9AC4-DB836BD59A37}"/>
    <dgm:cxn modelId="{A98687EE-250A-498A-981B-CB30C14E16A4}" srcId="{70E72AA1-CA5A-4C55-B808-96F31D781A3B}" destId="{FB96C642-1812-42E3-BCE7-51BE546A1A11}" srcOrd="1" destOrd="0" parTransId="{7D4EFA43-E0DC-4CE9-8A6F-FEE84B3168EF}" sibTransId="{A32536A0-8C12-4B2E-AD92-684A7B15077E}"/>
    <dgm:cxn modelId="{D175E4F1-3D15-44E9-8601-8A191E6712E8}" type="presOf" srcId="{538B483E-165A-477B-931C-6A96A4F888E1}" destId="{268D4DB4-DF6E-44ED-BB6C-3CF6D182F00B}" srcOrd="1" destOrd="0" presId="urn:microsoft.com/office/officeart/2005/8/layout/list1"/>
    <dgm:cxn modelId="{68251785-54E8-4BF1-B710-F380B22FFFD3}" srcId="{E0E98248-707E-4342-BFE4-CD13C758CF05}" destId="{24884CE9-29F6-41DC-AD1E-33DA165879C7}" srcOrd="0" destOrd="0" parTransId="{BF18B30D-C811-4F7E-9CDA-250EB7C2C359}" sibTransId="{4FE52D53-D2DF-4DBA-A7C6-871AFB5B312F}"/>
    <dgm:cxn modelId="{9286577B-F0BD-4992-8AAD-879039E821F8}" type="presOf" srcId="{7EB63473-7E1E-4E17-860E-1B80F60B4FDE}" destId="{2C9C75D6-8410-4243-93FA-C5B498CAE130}" srcOrd="0" destOrd="0" presId="urn:microsoft.com/office/officeart/2005/8/layout/list1"/>
    <dgm:cxn modelId="{7BC09ECC-2CF5-4EAE-B7CC-AFA8AEB9D294}" type="presOf" srcId="{E0E98248-707E-4342-BFE4-CD13C758CF05}" destId="{0C9A4B2D-ECE0-45EF-B121-A65E25BCC416}" srcOrd="1" destOrd="0" presId="urn:microsoft.com/office/officeart/2005/8/layout/list1"/>
    <dgm:cxn modelId="{6072523F-EF00-4BC9-B512-15AF8A51314D}" srcId="{FB96C642-1812-42E3-BCE7-51BE546A1A11}" destId="{8C03B708-8B32-46FD-8233-AC0E804B48FB}" srcOrd="0" destOrd="0" parTransId="{A30E6A3B-BBD7-4D2B-8BB6-A12DB1C0E2A6}" sibTransId="{11712287-70AE-4115-8BE8-233BAAF6AFF0}"/>
    <dgm:cxn modelId="{BC6B143B-E58A-483A-9635-F20600ED4CF6}" type="presOf" srcId="{D7B4E835-5EE1-452B-AA2F-B239AEFC940D}" destId="{94EB0B83-B9FD-436E-834F-438DC45EABA3}" srcOrd="0" destOrd="0" presId="urn:microsoft.com/office/officeart/2005/8/layout/list1"/>
    <dgm:cxn modelId="{8A91BA68-09B9-4ABE-8886-442FE4A1D20D}" type="presOf" srcId="{538B483E-165A-477B-931C-6A96A4F888E1}" destId="{934F5D86-1988-4076-9BC6-B70E7B1C5317}" srcOrd="0" destOrd="0" presId="urn:microsoft.com/office/officeart/2005/8/layout/list1"/>
    <dgm:cxn modelId="{CA0A80A1-D725-455E-9007-1AC5CDC602A1}" type="presOf" srcId="{70E72AA1-CA5A-4C55-B808-96F31D781A3B}" destId="{78EDA50A-C8F2-4D6C-A9CE-D653090DE968}" srcOrd="0" destOrd="0" presId="urn:microsoft.com/office/officeart/2005/8/layout/list1"/>
    <dgm:cxn modelId="{18BA29D5-69A0-405E-B0BA-42664CB87545}" type="presOf" srcId="{C8EDE436-374C-42D1-B832-6AEA8EDAF502}" destId="{689D05A2-F9A3-43F1-AA01-2405C73C3275}" srcOrd="0" destOrd="0" presId="urn:microsoft.com/office/officeart/2005/8/layout/list1"/>
    <dgm:cxn modelId="{CBD4742B-A0FE-46A6-BDBB-9D33934812FC}" type="presOf" srcId="{E0E98248-707E-4342-BFE4-CD13C758CF05}" destId="{A41A0DE8-65E3-450B-BB8E-75644A46A8EC}" srcOrd="0" destOrd="0" presId="urn:microsoft.com/office/officeart/2005/8/layout/list1"/>
    <dgm:cxn modelId="{915EE61E-4CC5-4587-9534-4BA53D443D0F}" type="presOf" srcId="{FB96C642-1812-42E3-BCE7-51BE546A1A11}" destId="{20B8A822-5C84-42E8-909F-3D579C474E37}" srcOrd="0" destOrd="0" presId="urn:microsoft.com/office/officeart/2005/8/layout/list1"/>
    <dgm:cxn modelId="{8A15C17E-9E3C-4D14-BE5A-78935D51B8C7}" type="presOf" srcId="{051258E2-6198-4BD4-80EE-187E173A9B03}" destId="{2CDE72F9-E8D0-43B0-A785-1619CB50DC05}" srcOrd="0" destOrd="0" presId="urn:microsoft.com/office/officeart/2005/8/layout/list1"/>
    <dgm:cxn modelId="{42617CEE-D27A-49A0-8C3E-4477922ED738}" srcId="{08B429E1-7E60-41B0-9FC0-ECA0487E5796}" destId="{051258E2-6198-4BD4-80EE-187E173A9B03}" srcOrd="0" destOrd="0" parTransId="{0A61C46B-2FA3-4E0A-B9DD-41DD0A393DA6}" sibTransId="{042C4562-C724-4757-B9B6-4D578E77093A}"/>
    <dgm:cxn modelId="{CC0C6302-DEFC-43AE-9213-025E9F7A3D5C}" type="presOf" srcId="{D7B4E835-5EE1-452B-AA2F-B239AEFC940D}" destId="{8E90B363-76F9-4A87-AC1A-50E6998EC602}" srcOrd="1" destOrd="0" presId="urn:microsoft.com/office/officeart/2005/8/layout/list1"/>
    <dgm:cxn modelId="{D648E274-E792-475D-B320-F865D54AEDB9}" type="presParOf" srcId="{78EDA50A-C8F2-4D6C-A9CE-D653090DE968}" destId="{31F0D88E-4A0A-46AB-8650-C416D022347A}" srcOrd="0" destOrd="0" presId="urn:microsoft.com/office/officeart/2005/8/layout/list1"/>
    <dgm:cxn modelId="{86398433-8B5F-4435-8A14-E76D59A65D85}" type="presParOf" srcId="{31F0D88E-4A0A-46AB-8650-C416D022347A}" destId="{31913D8B-A634-414C-9EF1-9EABEDCB7CAD}" srcOrd="0" destOrd="0" presId="urn:microsoft.com/office/officeart/2005/8/layout/list1"/>
    <dgm:cxn modelId="{8530B636-AE1B-420B-B14D-4EA5356F031C}" type="presParOf" srcId="{31F0D88E-4A0A-46AB-8650-C416D022347A}" destId="{F51C0671-2C40-4F76-BC67-B3B40431A155}" srcOrd="1" destOrd="0" presId="urn:microsoft.com/office/officeart/2005/8/layout/list1"/>
    <dgm:cxn modelId="{071A5194-5326-4E2E-8CB9-EC42FEC2970C}" type="presParOf" srcId="{78EDA50A-C8F2-4D6C-A9CE-D653090DE968}" destId="{85662E39-72CA-4C28-9E24-0EE78150FD04}" srcOrd="1" destOrd="0" presId="urn:microsoft.com/office/officeart/2005/8/layout/list1"/>
    <dgm:cxn modelId="{CC67D494-7660-41B9-8C69-56A8FF0BA1CC}" type="presParOf" srcId="{78EDA50A-C8F2-4D6C-A9CE-D653090DE968}" destId="{2CDE72F9-E8D0-43B0-A785-1619CB50DC05}" srcOrd="2" destOrd="0" presId="urn:microsoft.com/office/officeart/2005/8/layout/list1"/>
    <dgm:cxn modelId="{522022EF-405B-4982-A262-1AC71999631A}" type="presParOf" srcId="{78EDA50A-C8F2-4D6C-A9CE-D653090DE968}" destId="{192687E7-D546-4229-88B9-101D6D8994DE}" srcOrd="3" destOrd="0" presId="urn:microsoft.com/office/officeart/2005/8/layout/list1"/>
    <dgm:cxn modelId="{AB7CB5F9-4682-434A-8CD8-22DCCC5BB0AC}" type="presParOf" srcId="{78EDA50A-C8F2-4D6C-A9CE-D653090DE968}" destId="{EB6CAC76-B15C-470D-9B32-0D2D80B21139}" srcOrd="4" destOrd="0" presId="urn:microsoft.com/office/officeart/2005/8/layout/list1"/>
    <dgm:cxn modelId="{A68920E8-0025-46B4-BF59-FD8CB9CF775C}" type="presParOf" srcId="{EB6CAC76-B15C-470D-9B32-0D2D80B21139}" destId="{20B8A822-5C84-42E8-909F-3D579C474E37}" srcOrd="0" destOrd="0" presId="urn:microsoft.com/office/officeart/2005/8/layout/list1"/>
    <dgm:cxn modelId="{6080BF0E-AD7D-471A-A1CE-2652C6062594}" type="presParOf" srcId="{EB6CAC76-B15C-470D-9B32-0D2D80B21139}" destId="{DA312FFF-A7B0-47FC-AF5D-D81483DB8609}" srcOrd="1" destOrd="0" presId="urn:microsoft.com/office/officeart/2005/8/layout/list1"/>
    <dgm:cxn modelId="{8B7F83B7-7BBF-4B2F-A006-4641BC7D9480}" type="presParOf" srcId="{78EDA50A-C8F2-4D6C-A9CE-D653090DE968}" destId="{D7236BFE-E504-4B70-9098-36AEDDEC68FE}" srcOrd="5" destOrd="0" presId="urn:microsoft.com/office/officeart/2005/8/layout/list1"/>
    <dgm:cxn modelId="{53F32CE2-C98B-470B-81BD-B48415EE6942}" type="presParOf" srcId="{78EDA50A-C8F2-4D6C-A9CE-D653090DE968}" destId="{20FBC728-8B74-4CFF-B786-642A7E263383}" srcOrd="6" destOrd="0" presId="urn:microsoft.com/office/officeart/2005/8/layout/list1"/>
    <dgm:cxn modelId="{EEFCB21E-628F-4EA7-96AE-7CC68188B283}" type="presParOf" srcId="{78EDA50A-C8F2-4D6C-A9CE-D653090DE968}" destId="{6A0534BA-6CAE-42BE-94E4-0A4E27A5AAD2}" srcOrd="7" destOrd="0" presId="urn:microsoft.com/office/officeart/2005/8/layout/list1"/>
    <dgm:cxn modelId="{0F16533F-54AE-4149-BCDA-B14B03B1876D}" type="presParOf" srcId="{78EDA50A-C8F2-4D6C-A9CE-D653090DE968}" destId="{881A8C4D-6A42-41D0-8ED8-5F8247A7C58C}" srcOrd="8" destOrd="0" presId="urn:microsoft.com/office/officeart/2005/8/layout/list1"/>
    <dgm:cxn modelId="{AD082C38-A231-422E-957C-00B6039AEAD6}" type="presParOf" srcId="{881A8C4D-6A42-41D0-8ED8-5F8247A7C58C}" destId="{934F5D86-1988-4076-9BC6-B70E7B1C5317}" srcOrd="0" destOrd="0" presId="urn:microsoft.com/office/officeart/2005/8/layout/list1"/>
    <dgm:cxn modelId="{74F24876-B9B8-4ECA-AC7E-F1C323789B64}" type="presParOf" srcId="{881A8C4D-6A42-41D0-8ED8-5F8247A7C58C}" destId="{268D4DB4-DF6E-44ED-BB6C-3CF6D182F00B}" srcOrd="1" destOrd="0" presId="urn:microsoft.com/office/officeart/2005/8/layout/list1"/>
    <dgm:cxn modelId="{D16F799A-2DBC-48B1-9DC1-F0922B37488F}" type="presParOf" srcId="{78EDA50A-C8F2-4D6C-A9CE-D653090DE968}" destId="{C70136EE-E761-4785-A844-477160234C0C}" srcOrd="9" destOrd="0" presId="urn:microsoft.com/office/officeart/2005/8/layout/list1"/>
    <dgm:cxn modelId="{785F129F-79C9-43F4-81E9-7810B751996D}" type="presParOf" srcId="{78EDA50A-C8F2-4D6C-A9CE-D653090DE968}" destId="{689D05A2-F9A3-43F1-AA01-2405C73C3275}" srcOrd="10" destOrd="0" presId="urn:microsoft.com/office/officeart/2005/8/layout/list1"/>
    <dgm:cxn modelId="{E41761F2-8467-4BE7-B697-D16FCE3A840D}" type="presParOf" srcId="{78EDA50A-C8F2-4D6C-A9CE-D653090DE968}" destId="{AC735657-824B-4103-9A80-0B88D5B7C083}" srcOrd="11" destOrd="0" presId="urn:microsoft.com/office/officeart/2005/8/layout/list1"/>
    <dgm:cxn modelId="{799AC55E-7410-490A-8659-0C29E5709976}" type="presParOf" srcId="{78EDA50A-C8F2-4D6C-A9CE-D653090DE968}" destId="{DB601593-9135-4D5F-8181-C9025E53534B}" srcOrd="12" destOrd="0" presId="urn:microsoft.com/office/officeart/2005/8/layout/list1"/>
    <dgm:cxn modelId="{37FFCD12-7262-4892-BDDE-C5045D693E20}" type="presParOf" srcId="{DB601593-9135-4D5F-8181-C9025E53534B}" destId="{A41A0DE8-65E3-450B-BB8E-75644A46A8EC}" srcOrd="0" destOrd="0" presId="urn:microsoft.com/office/officeart/2005/8/layout/list1"/>
    <dgm:cxn modelId="{67EFF6A9-CA16-45AD-8657-1F0CA8673E46}" type="presParOf" srcId="{DB601593-9135-4D5F-8181-C9025E53534B}" destId="{0C9A4B2D-ECE0-45EF-B121-A65E25BCC416}" srcOrd="1" destOrd="0" presId="urn:microsoft.com/office/officeart/2005/8/layout/list1"/>
    <dgm:cxn modelId="{1817DB2F-76C3-4C4C-8D31-ED33E1A76843}" type="presParOf" srcId="{78EDA50A-C8F2-4D6C-A9CE-D653090DE968}" destId="{A4066576-89AD-42C0-870F-5BD3D75880AF}" srcOrd="13" destOrd="0" presId="urn:microsoft.com/office/officeart/2005/8/layout/list1"/>
    <dgm:cxn modelId="{D7831FEB-5C73-4744-8600-BE6C65CF53A6}" type="presParOf" srcId="{78EDA50A-C8F2-4D6C-A9CE-D653090DE968}" destId="{27363702-65D8-475F-BC39-86838960018E}" srcOrd="14" destOrd="0" presId="urn:microsoft.com/office/officeart/2005/8/layout/list1"/>
    <dgm:cxn modelId="{44E72349-42DB-479E-85BE-45649D24D41F}" type="presParOf" srcId="{78EDA50A-C8F2-4D6C-A9CE-D653090DE968}" destId="{92DB79D6-25AC-4F3C-A040-A5FE3EF709A8}" srcOrd="15" destOrd="0" presId="urn:microsoft.com/office/officeart/2005/8/layout/list1"/>
    <dgm:cxn modelId="{135F1A84-6601-4539-A8AE-85735EA799B7}" type="presParOf" srcId="{78EDA50A-C8F2-4D6C-A9CE-D653090DE968}" destId="{55AADA38-DA10-486E-8F95-822272B98674}" srcOrd="16" destOrd="0" presId="urn:microsoft.com/office/officeart/2005/8/layout/list1"/>
    <dgm:cxn modelId="{AA0451D0-97D1-4B75-80C1-90BF3A4469D8}" type="presParOf" srcId="{55AADA38-DA10-486E-8F95-822272B98674}" destId="{94EB0B83-B9FD-436E-834F-438DC45EABA3}" srcOrd="0" destOrd="0" presId="urn:microsoft.com/office/officeart/2005/8/layout/list1"/>
    <dgm:cxn modelId="{A7109419-6A66-4AFB-B5E7-6CD4DE5E4888}" type="presParOf" srcId="{55AADA38-DA10-486E-8F95-822272B98674}" destId="{8E90B363-76F9-4A87-AC1A-50E6998EC602}" srcOrd="1" destOrd="0" presId="urn:microsoft.com/office/officeart/2005/8/layout/list1"/>
    <dgm:cxn modelId="{F3529EF4-8F8E-43B0-B083-CB9B8DEE21B2}" type="presParOf" srcId="{78EDA50A-C8F2-4D6C-A9CE-D653090DE968}" destId="{0D4C5ADD-CBD4-4783-BB18-E6738BC2986C}" srcOrd="17" destOrd="0" presId="urn:microsoft.com/office/officeart/2005/8/layout/list1"/>
    <dgm:cxn modelId="{27865A41-59CA-411A-954C-13802E305F71}" type="presParOf" srcId="{78EDA50A-C8F2-4D6C-A9CE-D653090DE968}" destId="{2C9C75D6-8410-4243-93FA-C5B498CAE130}" srcOrd="18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0E3A1F-82B8-4682-A602-F97472866E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36D217-42EA-4B56-822C-24016F56FD19}">
      <dgm:prSet phldrT="[Metin]" custT="1"/>
      <dgm:spPr/>
      <dgm:t>
        <a:bodyPr/>
        <a:lstStyle/>
        <a:p>
          <a:r>
            <a:rPr lang="tr-TR" sz="2400" dirty="0" smtClean="0"/>
            <a:t>Çocuğun fizyolojik ve psikolojik gelişim sürecini desteklemeli</a:t>
          </a:r>
          <a:endParaRPr lang="en-US" sz="2400" dirty="0"/>
        </a:p>
      </dgm:t>
    </dgm:pt>
    <dgm:pt modelId="{166FE75D-A309-4902-B199-28545F1EFAD3}" type="parTrans" cxnId="{2DDCB8F5-D3ED-4316-8B38-3F380B40F96B}">
      <dgm:prSet/>
      <dgm:spPr/>
      <dgm:t>
        <a:bodyPr/>
        <a:lstStyle/>
        <a:p>
          <a:endParaRPr lang="en-US" sz="2400"/>
        </a:p>
      </dgm:t>
    </dgm:pt>
    <dgm:pt modelId="{310EB411-9D45-4431-A347-E3181B76E976}" type="sibTrans" cxnId="{2DDCB8F5-D3ED-4316-8B38-3F380B40F96B}">
      <dgm:prSet/>
      <dgm:spPr/>
      <dgm:t>
        <a:bodyPr/>
        <a:lstStyle/>
        <a:p>
          <a:endParaRPr lang="en-US" sz="2400"/>
        </a:p>
      </dgm:t>
    </dgm:pt>
    <dgm:pt modelId="{8875088A-C6DB-4AC0-8365-FBACC0FB45DF}">
      <dgm:prSet phldrT="[Metin]" custT="1"/>
      <dgm:spPr/>
      <dgm:t>
        <a:bodyPr/>
        <a:lstStyle/>
        <a:p>
          <a:r>
            <a:rPr lang="tr-TR" sz="2400" dirty="0" smtClean="0"/>
            <a:t>Sakatlık riskini minimize etmeli</a:t>
          </a:r>
          <a:endParaRPr lang="en-US" sz="2400" dirty="0"/>
        </a:p>
      </dgm:t>
    </dgm:pt>
    <dgm:pt modelId="{117E3900-168C-4867-A713-EEDA19E6D161}" type="parTrans" cxnId="{2FA1F838-616A-4556-B899-FF098E7B873B}">
      <dgm:prSet/>
      <dgm:spPr/>
      <dgm:t>
        <a:bodyPr/>
        <a:lstStyle/>
        <a:p>
          <a:endParaRPr lang="en-US" sz="2400"/>
        </a:p>
      </dgm:t>
    </dgm:pt>
    <dgm:pt modelId="{832D029A-6270-43F8-A577-09BC0C62B747}" type="sibTrans" cxnId="{2FA1F838-616A-4556-B899-FF098E7B873B}">
      <dgm:prSet/>
      <dgm:spPr/>
      <dgm:t>
        <a:bodyPr/>
        <a:lstStyle/>
        <a:p>
          <a:endParaRPr lang="en-US" sz="2400"/>
        </a:p>
      </dgm:t>
    </dgm:pt>
    <dgm:pt modelId="{BFAF03E1-C555-4C0A-9D61-4C08220CFC95}">
      <dgm:prSet phldrT="[Metin]" custT="1"/>
      <dgm:spPr/>
      <dgm:t>
        <a:bodyPr/>
        <a:lstStyle/>
        <a:p>
          <a:r>
            <a:rPr lang="tr-TR" sz="2400" dirty="0" smtClean="0"/>
            <a:t>Spora özgü teknik ve </a:t>
          </a:r>
          <a:r>
            <a:rPr lang="tr-TR" sz="2400" dirty="0" err="1" smtClean="0"/>
            <a:t>kondisyonel</a:t>
          </a:r>
          <a:r>
            <a:rPr lang="tr-TR" sz="2400" dirty="0" smtClean="0"/>
            <a:t> becerileri kazandırabilecek nitelikte olmalı</a:t>
          </a:r>
          <a:endParaRPr lang="en-US" sz="2400" dirty="0"/>
        </a:p>
      </dgm:t>
    </dgm:pt>
    <dgm:pt modelId="{FF181B23-F8A2-4EAC-9256-3EE1754022A4}" type="parTrans" cxnId="{3DBF0053-5CA7-4A7C-A005-ABBB266786EE}">
      <dgm:prSet/>
      <dgm:spPr/>
      <dgm:t>
        <a:bodyPr/>
        <a:lstStyle/>
        <a:p>
          <a:endParaRPr lang="en-US" sz="2400"/>
        </a:p>
      </dgm:t>
    </dgm:pt>
    <dgm:pt modelId="{533D0FCE-2C5A-40A4-B09D-D38E6E7F7CC7}" type="sibTrans" cxnId="{3DBF0053-5CA7-4A7C-A005-ABBB266786EE}">
      <dgm:prSet/>
      <dgm:spPr/>
      <dgm:t>
        <a:bodyPr/>
        <a:lstStyle/>
        <a:p>
          <a:endParaRPr lang="en-US" sz="2400"/>
        </a:p>
      </dgm:t>
    </dgm:pt>
    <dgm:pt modelId="{09EF52DC-8A13-43D5-B5B3-5EAA33049123}" type="pres">
      <dgm:prSet presAssocID="{6F0E3A1F-82B8-4682-A602-F97472866E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02D18E4-27CB-45AC-A08D-5DE3630AD9B2}" type="pres">
      <dgm:prSet presAssocID="{1036D217-42EA-4B56-822C-24016F56FD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28BC01-2659-4AAB-BF10-72377ADF1DD1}" type="pres">
      <dgm:prSet presAssocID="{310EB411-9D45-4431-A347-E3181B76E976}" presName="spacer" presStyleCnt="0"/>
      <dgm:spPr/>
    </dgm:pt>
    <dgm:pt modelId="{2C2EF08B-48D0-4A3A-9678-C65BB5053475}" type="pres">
      <dgm:prSet presAssocID="{8875088A-C6DB-4AC0-8365-FBACC0FB45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BE6727-37A2-44A5-BA1C-21225A024CA8}" type="pres">
      <dgm:prSet presAssocID="{832D029A-6270-43F8-A577-09BC0C62B747}" presName="spacer" presStyleCnt="0"/>
      <dgm:spPr/>
    </dgm:pt>
    <dgm:pt modelId="{7889AABB-CC24-4AC3-B0C3-CC4F54022556}" type="pres">
      <dgm:prSet presAssocID="{BFAF03E1-C555-4C0A-9D61-4C08220CFC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84B43-48CC-4EE2-AAC3-2DC40C99EB05}" type="presOf" srcId="{BFAF03E1-C555-4C0A-9D61-4C08220CFC95}" destId="{7889AABB-CC24-4AC3-B0C3-CC4F54022556}" srcOrd="0" destOrd="0" presId="urn:microsoft.com/office/officeart/2005/8/layout/vList2"/>
    <dgm:cxn modelId="{96786F17-B8C5-4373-A7C0-692912A57417}" type="presOf" srcId="{1036D217-42EA-4B56-822C-24016F56FD19}" destId="{302D18E4-27CB-45AC-A08D-5DE3630AD9B2}" srcOrd="0" destOrd="0" presId="urn:microsoft.com/office/officeart/2005/8/layout/vList2"/>
    <dgm:cxn modelId="{2DDCB8F5-D3ED-4316-8B38-3F380B40F96B}" srcId="{6F0E3A1F-82B8-4682-A602-F97472866EE7}" destId="{1036D217-42EA-4B56-822C-24016F56FD19}" srcOrd="0" destOrd="0" parTransId="{166FE75D-A309-4902-B199-28545F1EFAD3}" sibTransId="{310EB411-9D45-4431-A347-E3181B76E976}"/>
    <dgm:cxn modelId="{0F43583A-94EF-4935-A720-26E12F537134}" type="presOf" srcId="{6F0E3A1F-82B8-4682-A602-F97472866EE7}" destId="{09EF52DC-8A13-43D5-B5B3-5EAA33049123}" srcOrd="0" destOrd="0" presId="urn:microsoft.com/office/officeart/2005/8/layout/vList2"/>
    <dgm:cxn modelId="{C967BCBB-9427-4AB5-A29A-96ED6890A930}" type="presOf" srcId="{8875088A-C6DB-4AC0-8365-FBACC0FB45DF}" destId="{2C2EF08B-48D0-4A3A-9678-C65BB5053475}" srcOrd="0" destOrd="0" presId="urn:microsoft.com/office/officeart/2005/8/layout/vList2"/>
    <dgm:cxn modelId="{3DBF0053-5CA7-4A7C-A005-ABBB266786EE}" srcId="{6F0E3A1F-82B8-4682-A602-F97472866EE7}" destId="{BFAF03E1-C555-4C0A-9D61-4C08220CFC95}" srcOrd="2" destOrd="0" parTransId="{FF181B23-F8A2-4EAC-9256-3EE1754022A4}" sibTransId="{533D0FCE-2C5A-40A4-B09D-D38E6E7F7CC7}"/>
    <dgm:cxn modelId="{2FA1F838-616A-4556-B899-FF098E7B873B}" srcId="{6F0E3A1F-82B8-4682-A602-F97472866EE7}" destId="{8875088A-C6DB-4AC0-8365-FBACC0FB45DF}" srcOrd="1" destOrd="0" parTransId="{117E3900-168C-4867-A713-EEDA19E6D161}" sibTransId="{832D029A-6270-43F8-A577-09BC0C62B747}"/>
    <dgm:cxn modelId="{FFAC7987-D344-45FF-B85B-80069BA7DBDC}" type="presParOf" srcId="{09EF52DC-8A13-43D5-B5B3-5EAA33049123}" destId="{302D18E4-27CB-45AC-A08D-5DE3630AD9B2}" srcOrd="0" destOrd="0" presId="urn:microsoft.com/office/officeart/2005/8/layout/vList2"/>
    <dgm:cxn modelId="{28469D97-E051-4F28-BF66-B623F4134BE0}" type="presParOf" srcId="{09EF52DC-8A13-43D5-B5B3-5EAA33049123}" destId="{7C28BC01-2659-4AAB-BF10-72377ADF1DD1}" srcOrd="1" destOrd="0" presId="urn:microsoft.com/office/officeart/2005/8/layout/vList2"/>
    <dgm:cxn modelId="{FDC78DDA-A928-493B-9B4D-C1CB939FF35D}" type="presParOf" srcId="{09EF52DC-8A13-43D5-B5B3-5EAA33049123}" destId="{2C2EF08B-48D0-4A3A-9678-C65BB5053475}" srcOrd="2" destOrd="0" presId="urn:microsoft.com/office/officeart/2005/8/layout/vList2"/>
    <dgm:cxn modelId="{92E39341-9750-4637-98CA-45CFCB4B7D74}" type="presParOf" srcId="{09EF52DC-8A13-43D5-B5B3-5EAA33049123}" destId="{E6BE6727-37A2-44A5-BA1C-21225A024CA8}" srcOrd="3" destOrd="0" presId="urn:microsoft.com/office/officeart/2005/8/layout/vList2"/>
    <dgm:cxn modelId="{4332E488-8C03-4A80-92B9-FCDEBC919782}" type="presParOf" srcId="{09EF52DC-8A13-43D5-B5B3-5EAA33049123}" destId="{7889AABB-CC24-4AC3-B0C3-CC4F54022556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BD3D-BE90-476D-ABDB-B1FB0A712F49}" type="datetimeFigureOut">
              <a:rPr lang="tr-TR" smtClean="0"/>
              <a:pPr/>
              <a:t>03.07.2013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EFE69-0D66-46EF-8AD8-8EE3865F148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D198DD-9D8F-4EE6-A82D-F2214A1EC88E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987D40-8F1F-4FF9-90AC-F23E65AAD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ctrTitle"/>
          </p:nvPr>
        </p:nvSpPr>
        <p:spPr>
          <a:xfrm>
            <a:off x="457200" y="2214554"/>
            <a:ext cx="8458200" cy="1470025"/>
          </a:xfrm>
        </p:spPr>
        <p:txBody>
          <a:bodyPr>
            <a:normAutofit/>
          </a:bodyPr>
          <a:lstStyle/>
          <a:p>
            <a:r>
              <a:rPr lang="tr-TR" dirty="0" smtClean="0"/>
              <a:t>Çocuk ve Genç Sporcularda Sık Görülen Spor Sakatlıkları</a:t>
            </a:r>
            <a:endParaRPr lang="en-US" dirty="0"/>
          </a:p>
        </p:txBody>
      </p:sp>
      <p:sp>
        <p:nvSpPr>
          <p:cNvPr id="7" name="6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00684" cy="1752600"/>
          </a:xfrm>
        </p:spPr>
        <p:txBody>
          <a:bodyPr>
            <a:normAutofit/>
          </a:bodyPr>
          <a:lstStyle/>
          <a:p>
            <a:r>
              <a:rPr lang="tr-TR" dirty="0" err="1" smtClean="0"/>
              <a:t>Doç.Dr</a:t>
            </a:r>
            <a:r>
              <a:rPr lang="tr-TR" dirty="0" smtClean="0"/>
              <a:t>. Nevin Atalay Güzel</a:t>
            </a:r>
          </a:p>
          <a:p>
            <a:r>
              <a:rPr lang="tr-TR" dirty="0" smtClean="0"/>
              <a:t>Gazi Üniversitesi Sağlık Bilimleri Fakültesi Fizyoterapi ve Rehabilitasyon Bölümü</a:t>
            </a:r>
            <a:endParaRPr lang="en-US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118" y="857232"/>
            <a:ext cx="8229600" cy="1066800"/>
          </a:xfrm>
        </p:spPr>
        <p:txBody>
          <a:bodyPr/>
          <a:lstStyle/>
          <a:p>
            <a:r>
              <a:rPr lang="tr-TR" dirty="0" smtClean="0"/>
              <a:t>Yaralanma tipi - yaş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5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Yaralanma tipi ile yaş arasında ilişki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Buna göre </a:t>
            </a:r>
            <a:r>
              <a:rPr lang="tr-TR" dirty="0" smtClean="0">
                <a:solidFill>
                  <a:srgbClr val="FF0000"/>
                </a:solidFill>
              </a:rPr>
              <a:t>çocuklukta kemik ve kıkırdak yaralanmaları daha sık görülürken,  </a:t>
            </a:r>
            <a:r>
              <a:rPr lang="tr-TR" dirty="0" err="1" smtClean="0">
                <a:solidFill>
                  <a:srgbClr val="0070C0"/>
                </a:solidFill>
              </a:rPr>
              <a:t>adölesan</a:t>
            </a:r>
            <a:r>
              <a:rPr lang="tr-TR" dirty="0" smtClean="0">
                <a:solidFill>
                  <a:srgbClr val="0070C0"/>
                </a:solidFill>
              </a:rPr>
              <a:t> dönemde yumuşak doku yaralanma oranları </a:t>
            </a:r>
            <a:r>
              <a:rPr lang="tr-TR" dirty="0" smtClean="0"/>
              <a:t>artmaktadır.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1556" y="1000108"/>
            <a:ext cx="8229600" cy="1066800"/>
          </a:xfrm>
        </p:spPr>
        <p:txBody>
          <a:bodyPr/>
          <a:lstStyle/>
          <a:p>
            <a:r>
              <a:rPr lang="tr-TR" dirty="0" smtClean="0"/>
              <a:t>Sık karşılaşılan sakatlıklar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accent1"/>
                </a:solidFill>
              </a:rPr>
              <a:t>Henüz </a:t>
            </a:r>
            <a:r>
              <a:rPr lang="tr-TR" dirty="0" err="1" smtClean="0">
                <a:solidFill>
                  <a:schemeClr val="accent1"/>
                </a:solidFill>
              </a:rPr>
              <a:t>maturasyonunu</a:t>
            </a:r>
            <a:r>
              <a:rPr lang="tr-TR" dirty="0" smtClean="0">
                <a:solidFill>
                  <a:schemeClr val="accent1"/>
                </a:solidFill>
              </a:rPr>
              <a:t> tamamlamamış kemik yapısı nedeniyle kas kemik </a:t>
            </a:r>
            <a:r>
              <a:rPr lang="tr-TR" dirty="0" err="1" smtClean="0">
                <a:solidFill>
                  <a:schemeClr val="accent1"/>
                </a:solidFill>
              </a:rPr>
              <a:t>birleşke</a:t>
            </a:r>
            <a:r>
              <a:rPr lang="tr-TR" dirty="0" smtClean="0">
                <a:solidFill>
                  <a:schemeClr val="accent1"/>
                </a:solidFill>
              </a:rPr>
              <a:t> bölgesi sakatlıkları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accent1"/>
                </a:solidFill>
              </a:rPr>
              <a:t>Büyüme plaklarının olduğu bölgelere denk gelen kırıklar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Sprain</a:t>
            </a:r>
            <a:r>
              <a:rPr lang="tr-TR" dirty="0" smtClean="0"/>
              <a:t>, </a:t>
            </a:r>
            <a:r>
              <a:rPr lang="tr-TR" dirty="0" err="1" smtClean="0"/>
              <a:t>strain</a:t>
            </a:r>
            <a:r>
              <a:rPr lang="tr-TR" dirty="0" smtClean="0"/>
              <a:t> ve stres kırıklarına neden olabilen </a:t>
            </a:r>
            <a:r>
              <a:rPr lang="tr-TR" dirty="0" err="1" smtClean="0"/>
              <a:t>overuse</a:t>
            </a:r>
            <a:r>
              <a:rPr lang="tr-TR" dirty="0" smtClean="0"/>
              <a:t> sakatlıklar.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/>
          <a:lstStyle/>
          <a:p>
            <a:r>
              <a:rPr lang="tr-TR" dirty="0" smtClean="0"/>
              <a:t>En sık görülen sakatlanmalar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7242" y="1143000"/>
            <a:ext cx="8229600" cy="1066800"/>
          </a:xfrm>
        </p:spPr>
        <p:txBody>
          <a:bodyPr/>
          <a:lstStyle/>
          <a:p>
            <a:r>
              <a:rPr lang="tr-TR" dirty="0" smtClean="0"/>
              <a:t>Atıcı Omuzu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1448" y="2428868"/>
            <a:ext cx="6329378" cy="36566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Humerus</a:t>
            </a:r>
            <a:r>
              <a:rPr lang="tr-TR" dirty="0" smtClean="0"/>
              <a:t> </a:t>
            </a:r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epifizinde</a:t>
            </a:r>
            <a:r>
              <a:rPr lang="tr-TR" dirty="0" smtClean="0"/>
              <a:t> yorulmaya bağlı kırıklar ve ayrılma görülmesi.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Atış sırasında ağrı görülür.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Semptomlar </a:t>
            </a:r>
            <a:r>
              <a:rPr lang="tr-TR" dirty="0" err="1" smtClean="0"/>
              <a:t>non</a:t>
            </a:r>
            <a:r>
              <a:rPr lang="tr-TR" dirty="0" smtClean="0"/>
              <a:t>-spesifiktir.</a:t>
            </a:r>
            <a:endParaRPr lang="en-US" dirty="0" smtClean="0"/>
          </a:p>
        </p:txBody>
      </p:sp>
      <p:pic>
        <p:nvPicPr>
          <p:cNvPr id="1026" name="Picture 2" descr="C:\Users\özge\Desktop\om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071546"/>
            <a:ext cx="2357454" cy="257176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2350275" cy="278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1556" y="1000108"/>
            <a:ext cx="8229600" cy="1066800"/>
          </a:xfrm>
        </p:spPr>
        <p:txBody>
          <a:bodyPr/>
          <a:lstStyle/>
          <a:p>
            <a:r>
              <a:rPr lang="tr-TR" dirty="0" smtClean="0"/>
              <a:t>Atıcı dirseği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Özellikle dirsek </a:t>
            </a:r>
            <a:r>
              <a:rPr lang="tr-TR" dirty="0" err="1" smtClean="0"/>
              <a:t>medialinde</a:t>
            </a:r>
            <a:r>
              <a:rPr lang="tr-TR" dirty="0" smtClean="0"/>
              <a:t> valgus yönünde zorlamaya bağlı oluşan tablo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Medial</a:t>
            </a:r>
            <a:r>
              <a:rPr lang="tr-TR" dirty="0" smtClean="0"/>
              <a:t> </a:t>
            </a:r>
            <a:r>
              <a:rPr lang="tr-TR" dirty="0" err="1" smtClean="0"/>
              <a:t>epikondiler</a:t>
            </a:r>
            <a:r>
              <a:rPr lang="tr-TR" dirty="0" smtClean="0"/>
              <a:t> </a:t>
            </a:r>
            <a:r>
              <a:rPr lang="tr-TR" dirty="0" err="1" smtClean="0"/>
              <a:t>apofizin</a:t>
            </a:r>
            <a:r>
              <a:rPr lang="tr-TR" dirty="0" smtClean="0"/>
              <a:t> genişlemesi ve ayrılması görülür.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Bazen 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kompartmanda</a:t>
            </a:r>
            <a:r>
              <a:rPr lang="tr-TR" dirty="0" smtClean="0"/>
              <a:t> </a:t>
            </a:r>
            <a:r>
              <a:rPr lang="tr-TR" dirty="0" err="1" smtClean="0"/>
              <a:t>capitellumun</a:t>
            </a:r>
            <a:r>
              <a:rPr lang="tr-TR" dirty="0" smtClean="0"/>
              <a:t> </a:t>
            </a:r>
            <a:r>
              <a:rPr lang="tr-TR" dirty="0" err="1" smtClean="0"/>
              <a:t>osteokondritis</a:t>
            </a:r>
            <a:r>
              <a:rPr lang="tr-TR" dirty="0" smtClean="0"/>
              <a:t> </a:t>
            </a:r>
            <a:r>
              <a:rPr lang="tr-TR" dirty="0" err="1" smtClean="0"/>
              <a:t>dissekansı</a:t>
            </a:r>
            <a:r>
              <a:rPr lang="tr-TR" dirty="0" smtClean="0"/>
              <a:t> görülür.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93578"/>
            <a:ext cx="2214578" cy="246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tr-TR" dirty="0" smtClean="0"/>
              <a:t>Jimnastikçi bileği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325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radius</a:t>
            </a:r>
            <a:r>
              <a:rPr lang="tr-TR" dirty="0" smtClean="0"/>
              <a:t> </a:t>
            </a:r>
            <a:r>
              <a:rPr lang="tr-TR" dirty="0" err="1" smtClean="0"/>
              <a:t>epifizinde</a:t>
            </a:r>
            <a:r>
              <a:rPr lang="tr-TR" dirty="0" smtClean="0"/>
              <a:t> ayrılma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radius</a:t>
            </a:r>
            <a:r>
              <a:rPr lang="tr-TR" dirty="0" smtClean="0"/>
              <a:t> kırıkları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Radius</a:t>
            </a:r>
            <a:r>
              <a:rPr lang="tr-TR" dirty="0" smtClean="0"/>
              <a:t> </a:t>
            </a:r>
            <a:r>
              <a:rPr lang="tr-TR" dirty="0" err="1" smtClean="0"/>
              <a:t>fraktürü</a:t>
            </a:r>
            <a:r>
              <a:rPr lang="tr-TR" dirty="0" smtClean="0"/>
              <a:t> ile birlikte TFCC yırtıkları görülebilir.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14752"/>
            <a:ext cx="5429288" cy="308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7242" y="1000108"/>
            <a:ext cx="8229600" cy="1066800"/>
          </a:xfrm>
        </p:spPr>
        <p:txBody>
          <a:bodyPr/>
          <a:lstStyle/>
          <a:p>
            <a:r>
              <a:rPr lang="tr-TR" dirty="0" err="1" smtClean="0"/>
              <a:t>Osgood</a:t>
            </a:r>
            <a:r>
              <a:rPr lang="tr-TR" dirty="0" smtClean="0"/>
              <a:t>-</a:t>
            </a:r>
            <a:r>
              <a:rPr lang="tr-TR" dirty="0" err="1" smtClean="0"/>
              <a:t>Schlatter</a:t>
            </a:r>
            <a:r>
              <a:rPr lang="tr-TR" dirty="0" smtClean="0"/>
              <a:t> Hastalığı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2143116"/>
            <a:ext cx="5715040" cy="41434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En sık karşılaşılan yaralanmalardan biridir.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Patellar</a:t>
            </a:r>
            <a:r>
              <a:rPr lang="tr-TR" dirty="0" smtClean="0"/>
              <a:t> </a:t>
            </a:r>
            <a:r>
              <a:rPr lang="tr-TR" dirty="0" err="1" smtClean="0"/>
              <a:t>tendonun</a:t>
            </a:r>
            <a:r>
              <a:rPr lang="tr-TR" dirty="0" smtClean="0"/>
              <a:t> </a:t>
            </a:r>
            <a:r>
              <a:rPr lang="tr-TR" dirty="0" err="1" smtClean="0"/>
              <a:t>tibiayı</a:t>
            </a:r>
            <a:r>
              <a:rPr lang="tr-TR" dirty="0" smtClean="0"/>
              <a:t> </a:t>
            </a:r>
            <a:r>
              <a:rPr lang="tr-TR" dirty="0" err="1" smtClean="0"/>
              <a:t>anteriora</a:t>
            </a:r>
            <a:r>
              <a:rPr lang="tr-TR" dirty="0" smtClean="0"/>
              <a:t> çekmesiyle </a:t>
            </a:r>
            <a:r>
              <a:rPr lang="tr-TR" dirty="0" err="1" smtClean="0"/>
              <a:t>tibial</a:t>
            </a:r>
            <a:r>
              <a:rPr lang="tr-TR" dirty="0" smtClean="0"/>
              <a:t> </a:t>
            </a:r>
            <a:r>
              <a:rPr lang="tr-TR" dirty="0" err="1" smtClean="0"/>
              <a:t>tüberkülde</a:t>
            </a:r>
            <a:r>
              <a:rPr lang="tr-TR" dirty="0" smtClean="0"/>
              <a:t> </a:t>
            </a:r>
            <a:r>
              <a:rPr lang="tr-TR" dirty="0" err="1" smtClean="0"/>
              <a:t>apofizit</a:t>
            </a:r>
            <a:r>
              <a:rPr lang="tr-TR" dirty="0" smtClean="0"/>
              <a:t> oluşmasıdır.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Tibial</a:t>
            </a:r>
            <a:r>
              <a:rPr lang="tr-TR" dirty="0" smtClean="0"/>
              <a:t> </a:t>
            </a:r>
            <a:r>
              <a:rPr lang="tr-TR" dirty="0" err="1" smtClean="0"/>
              <a:t>tüberkül</a:t>
            </a:r>
            <a:r>
              <a:rPr lang="tr-TR" dirty="0" smtClean="0"/>
              <a:t> üzerinde ağrı, koşma, zıplama, merdiven inip çıkma gibi hareketlerde ağrı olur.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73" y="4328813"/>
            <a:ext cx="3376627" cy="25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cspringsphysio.com.au/wp-content/uploads/2012/10/Osgood_Schlat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469830"/>
            <a:ext cx="2214578" cy="260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443882" cy="1066800"/>
          </a:xfrm>
        </p:spPr>
        <p:txBody>
          <a:bodyPr>
            <a:normAutofit/>
          </a:bodyPr>
          <a:lstStyle/>
          <a:p>
            <a:r>
              <a:rPr lang="tr-TR" dirty="0" err="1" smtClean="0"/>
              <a:t>Sinding</a:t>
            </a:r>
            <a:r>
              <a:rPr lang="tr-TR" dirty="0" smtClean="0"/>
              <a:t>-</a:t>
            </a:r>
            <a:r>
              <a:rPr lang="tr-TR" dirty="0" err="1" smtClean="0"/>
              <a:t>Larsen</a:t>
            </a:r>
            <a:r>
              <a:rPr lang="tr-TR" dirty="0" smtClean="0"/>
              <a:t>-</a:t>
            </a:r>
            <a:r>
              <a:rPr lang="tr-TR" dirty="0" err="1" smtClean="0"/>
              <a:t>Johansson</a:t>
            </a:r>
            <a:r>
              <a:rPr lang="tr-TR" dirty="0" smtClean="0"/>
              <a:t> Sendromu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249424"/>
            <a:ext cx="5614998" cy="4325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Patellar</a:t>
            </a:r>
            <a:r>
              <a:rPr lang="tr-TR" dirty="0" smtClean="0"/>
              <a:t> </a:t>
            </a:r>
            <a:r>
              <a:rPr lang="tr-TR" dirty="0" err="1" smtClean="0"/>
              <a:t>tendonun</a:t>
            </a:r>
            <a:r>
              <a:rPr lang="tr-TR" dirty="0" smtClean="0"/>
              <a:t> aşırı </a:t>
            </a:r>
            <a:r>
              <a:rPr lang="tr-TR" dirty="0" err="1" smtClean="0"/>
              <a:t>geriminin</a:t>
            </a:r>
            <a:r>
              <a:rPr lang="tr-TR" dirty="0" smtClean="0"/>
              <a:t> </a:t>
            </a:r>
            <a:r>
              <a:rPr lang="tr-TR" dirty="0" err="1" smtClean="0"/>
              <a:t>patellanın</a:t>
            </a:r>
            <a:r>
              <a:rPr lang="tr-TR" dirty="0" smtClean="0"/>
              <a:t> </a:t>
            </a:r>
            <a:r>
              <a:rPr lang="tr-TR" dirty="0" err="1" smtClean="0"/>
              <a:t>inferior</a:t>
            </a:r>
            <a:r>
              <a:rPr lang="tr-TR" dirty="0" smtClean="0"/>
              <a:t> </a:t>
            </a:r>
            <a:r>
              <a:rPr lang="tr-TR" dirty="0" err="1" smtClean="0"/>
              <a:t>polünde</a:t>
            </a:r>
            <a:r>
              <a:rPr lang="tr-TR" dirty="0" smtClean="0"/>
              <a:t> </a:t>
            </a:r>
            <a:r>
              <a:rPr lang="tr-TR" dirty="0" err="1" smtClean="0"/>
              <a:t>apofizit</a:t>
            </a:r>
            <a:r>
              <a:rPr lang="tr-TR" dirty="0" smtClean="0"/>
              <a:t> oluşturmasıdır.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Patella</a:t>
            </a:r>
            <a:r>
              <a:rPr lang="tr-TR" dirty="0" smtClean="0"/>
              <a:t> altında ağrı, hassasiyet görülür.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80" y="2253529"/>
            <a:ext cx="2500324" cy="381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42994" y="1143000"/>
            <a:ext cx="8229600" cy="1066800"/>
          </a:xfrm>
        </p:spPr>
        <p:txBody>
          <a:bodyPr/>
          <a:lstStyle/>
          <a:p>
            <a:r>
              <a:rPr lang="tr-TR" dirty="0" smtClean="0"/>
              <a:t>Sever Hastalığı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2214554"/>
            <a:ext cx="5472122" cy="394240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Aşil</a:t>
            </a:r>
            <a:r>
              <a:rPr lang="tr-TR" dirty="0" smtClean="0"/>
              <a:t> </a:t>
            </a:r>
            <a:r>
              <a:rPr lang="tr-TR" dirty="0" err="1" smtClean="0"/>
              <a:t>tendonunun</a:t>
            </a:r>
            <a:r>
              <a:rPr lang="tr-TR" dirty="0" smtClean="0"/>
              <a:t> </a:t>
            </a:r>
            <a:r>
              <a:rPr lang="tr-TR" dirty="0" err="1" smtClean="0"/>
              <a:t>calcaneusu</a:t>
            </a:r>
            <a:r>
              <a:rPr lang="tr-TR" dirty="0" smtClean="0"/>
              <a:t> fazla çekmesiyle görülen </a:t>
            </a:r>
            <a:r>
              <a:rPr lang="tr-TR" dirty="0" err="1" smtClean="0"/>
              <a:t>calcaneal</a:t>
            </a:r>
            <a:r>
              <a:rPr lang="tr-TR" dirty="0" smtClean="0"/>
              <a:t> </a:t>
            </a:r>
            <a:r>
              <a:rPr lang="tr-TR" dirty="0" err="1" smtClean="0"/>
              <a:t>apofizit</a:t>
            </a:r>
            <a:r>
              <a:rPr lang="tr-TR" dirty="0" smtClean="0"/>
              <a:t> tablosudur.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Koşma ve zıplama hareketlerinin çok yapıldığı spor dallarında daha fazla görülür.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2098" y="1571612"/>
            <a:ext cx="34219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118" y="1071546"/>
            <a:ext cx="8229600" cy="1066800"/>
          </a:xfrm>
        </p:spPr>
        <p:txBody>
          <a:bodyPr/>
          <a:lstStyle/>
          <a:p>
            <a:r>
              <a:rPr lang="tr-TR" dirty="0" err="1" smtClean="0"/>
              <a:t>Osteokondritis</a:t>
            </a:r>
            <a:r>
              <a:rPr lang="tr-TR" dirty="0" smtClean="0"/>
              <a:t> </a:t>
            </a:r>
            <a:r>
              <a:rPr lang="tr-TR" dirty="0" err="1" smtClean="0"/>
              <a:t>Dissekans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8229600" cy="1714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Artiküler</a:t>
            </a:r>
            <a:r>
              <a:rPr lang="tr-TR" dirty="0" smtClean="0"/>
              <a:t> </a:t>
            </a:r>
            <a:r>
              <a:rPr lang="tr-TR" dirty="0" err="1" smtClean="0"/>
              <a:t>kartilaj</a:t>
            </a:r>
            <a:r>
              <a:rPr lang="tr-TR" dirty="0" smtClean="0"/>
              <a:t> ve </a:t>
            </a:r>
            <a:r>
              <a:rPr lang="tr-TR" dirty="0" err="1" smtClean="0"/>
              <a:t>subkondral</a:t>
            </a:r>
            <a:r>
              <a:rPr lang="tr-TR" dirty="0" smtClean="0"/>
              <a:t> kemikte ayrılma, kırık ile karakterize bir durumdur.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35769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429132"/>
            <a:ext cx="2881306" cy="216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2984" y="733412"/>
            <a:ext cx="8686800" cy="838200"/>
          </a:xfrm>
        </p:spPr>
        <p:txBody>
          <a:bodyPr/>
          <a:lstStyle/>
          <a:p>
            <a:r>
              <a:rPr lang="tr-TR" dirty="0" smtClean="0"/>
              <a:t>Çocukta;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/>
          <a:lstStyle/>
          <a:p>
            <a:r>
              <a:rPr lang="tr-TR" dirty="0" smtClean="0"/>
              <a:t>Büyüme;vücudunda meydana gelen </a:t>
            </a:r>
            <a:r>
              <a:rPr lang="tr-TR" dirty="0" err="1" smtClean="0"/>
              <a:t>biometrik</a:t>
            </a:r>
            <a:r>
              <a:rPr lang="tr-TR" dirty="0" smtClean="0"/>
              <a:t> artış</a:t>
            </a:r>
          </a:p>
          <a:p>
            <a:r>
              <a:rPr lang="tr-TR" dirty="0" smtClean="0"/>
              <a:t>Gelişme; yeni beliren yetenekler ve davranış görüntüleriyle gerçekleşen fonksiyonel özelliklerin olgunlaşması</a:t>
            </a:r>
          </a:p>
          <a:p>
            <a:r>
              <a:rPr lang="tr-TR" dirty="0" smtClean="0"/>
              <a:t>Nicelik ve nitelik yönünden belli bir düzeye erişme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1066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Osteokondritis</a:t>
            </a:r>
            <a:r>
              <a:rPr lang="tr-TR" dirty="0" smtClean="0"/>
              <a:t> </a:t>
            </a:r>
            <a:r>
              <a:rPr lang="tr-TR" dirty="0" err="1" smtClean="0"/>
              <a:t>dissekansın</a:t>
            </a:r>
            <a:r>
              <a:rPr lang="tr-TR" dirty="0" smtClean="0"/>
              <a:t> MRI sınıflaması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78023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En sık 13-17 yaş arasında görülür.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En sık diz ekleminde görülür, daha nadir olarak ayak bileği, dirsek, omuz, </a:t>
            </a:r>
            <a:r>
              <a:rPr lang="tr-TR" dirty="0" err="1" smtClean="0"/>
              <a:t>elbileği</a:t>
            </a:r>
            <a:r>
              <a:rPr lang="tr-TR" dirty="0" smtClean="0"/>
              <a:t> eklemlerinde görülebilir.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Çocuklarda görülen diğer yaralanmalar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5900750" cy="4286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Stres kırıkları (En sık </a:t>
            </a:r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tibia</a:t>
            </a:r>
            <a:r>
              <a:rPr lang="tr-TR" dirty="0" smtClean="0"/>
              <a:t>, ikinci </a:t>
            </a:r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fibula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Kas </a:t>
            </a:r>
            <a:r>
              <a:rPr lang="tr-TR" dirty="0" err="1" smtClean="0"/>
              <a:t>kontüzyonları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Kas </a:t>
            </a:r>
            <a:r>
              <a:rPr lang="tr-TR" dirty="0" err="1" smtClean="0"/>
              <a:t>strainleri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Ligament</a:t>
            </a:r>
            <a:r>
              <a:rPr lang="tr-TR" dirty="0" smtClean="0"/>
              <a:t> </a:t>
            </a:r>
            <a:r>
              <a:rPr lang="tr-TR" dirty="0" err="1" smtClean="0"/>
              <a:t>sprainleri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Omuz </a:t>
            </a:r>
            <a:r>
              <a:rPr lang="tr-TR" dirty="0" err="1" smtClean="0"/>
              <a:t>dislokasyonları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Omuz </a:t>
            </a:r>
            <a:r>
              <a:rPr lang="tr-TR" dirty="0" err="1" smtClean="0"/>
              <a:t>instabiliteleri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Patella</a:t>
            </a:r>
            <a:r>
              <a:rPr lang="tr-TR" dirty="0" smtClean="0"/>
              <a:t> </a:t>
            </a:r>
            <a:r>
              <a:rPr lang="tr-TR" dirty="0" err="1" smtClean="0"/>
              <a:t>dislokasyonları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5 Sağ Ayraç"/>
          <p:cNvSpPr/>
          <p:nvPr/>
        </p:nvSpPr>
        <p:spPr>
          <a:xfrm>
            <a:off x="3714744" y="3286124"/>
            <a:ext cx="571504" cy="1357322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4714876" y="3571876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ADÖLESANLARDA DAHA SIK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80" y="928670"/>
            <a:ext cx="8229600" cy="1066800"/>
          </a:xfrm>
        </p:spPr>
        <p:txBody>
          <a:bodyPr/>
          <a:lstStyle/>
          <a:p>
            <a:r>
              <a:rPr lang="tr-TR" dirty="0" smtClean="0"/>
              <a:t>Antrenman içeriği</a:t>
            </a:r>
            <a:endParaRPr lang="en-US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85804" y="2000240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004878"/>
            <a:ext cx="8515320" cy="1066800"/>
          </a:xfrm>
        </p:spPr>
        <p:txBody>
          <a:bodyPr>
            <a:noAutofit/>
          </a:bodyPr>
          <a:lstStyle/>
          <a:p>
            <a:r>
              <a:rPr lang="tr-TR" dirty="0" smtClean="0"/>
              <a:t>Çocuk ve genç antrenmanın içeriği?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Uygun ısınma ve soğuma periyotları olan</a:t>
            </a:r>
          </a:p>
          <a:p>
            <a:r>
              <a:rPr lang="tr-TR" dirty="0" smtClean="0"/>
              <a:t>Haftada 2/3 gün, başlangıçta 1-2 set, </a:t>
            </a:r>
          </a:p>
          <a:p>
            <a:pPr>
              <a:buNone/>
            </a:pPr>
            <a:r>
              <a:rPr lang="tr-TR" dirty="0" smtClean="0"/>
              <a:t>	sonra 4 sete kadar ,</a:t>
            </a:r>
          </a:p>
          <a:p>
            <a:r>
              <a:rPr lang="tr-TR" dirty="0" smtClean="0"/>
              <a:t>8-15 tekrar, 8-12 egzersiz </a:t>
            </a:r>
          </a:p>
          <a:p>
            <a:r>
              <a:rPr lang="tr-TR" dirty="0" smtClean="0"/>
              <a:t>1 RM %60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</a:p>
          <a:p>
            <a:pPr lvl="7">
              <a:buNone/>
            </a:pPr>
            <a:r>
              <a:rPr lang="tr-TR" dirty="0" smtClean="0"/>
              <a:t>		(</a:t>
            </a:r>
            <a:r>
              <a:rPr lang="tr-TR" sz="1800" dirty="0" err="1" smtClean="0"/>
              <a:t>Canadian</a:t>
            </a:r>
            <a:r>
              <a:rPr lang="tr-TR" sz="1800" dirty="0" smtClean="0"/>
              <a:t> </a:t>
            </a:r>
            <a:r>
              <a:rPr lang="tr-TR" sz="1800" dirty="0" err="1" smtClean="0"/>
              <a:t>Society</a:t>
            </a:r>
            <a:r>
              <a:rPr lang="tr-TR" sz="1800" dirty="0" smtClean="0"/>
              <a:t>  </a:t>
            </a:r>
            <a:r>
              <a:rPr lang="tr-TR" sz="1800" dirty="0" err="1" smtClean="0"/>
              <a:t>for</a:t>
            </a:r>
            <a:r>
              <a:rPr lang="tr-TR" sz="1800" dirty="0" smtClean="0"/>
              <a:t> </a:t>
            </a:r>
            <a:r>
              <a:rPr lang="tr-TR" sz="1800" dirty="0" err="1" smtClean="0"/>
              <a:t>Exercise</a:t>
            </a:r>
            <a:r>
              <a:rPr lang="tr-TR" sz="1800" dirty="0" smtClean="0"/>
              <a:t> </a:t>
            </a:r>
            <a:r>
              <a:rPr lang="tr-TR" sz="1800" dirty="0" err="1" smtClean="0"/>
              <a:t>Phsiology</a:t>
            </a:r>
            <a:r>
              <a:rPr lang="tr-TR" sz="1800" dirty="0" smtClean="0"/>
              <a:t>, 2010)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2984" y="804850"/>
            <a:ext cx="8686800" cy="838200"/>
          </a:xfrm>
        </p:spPr>
        <p:txBody>
          <a:bodyPr/>
          <a:lstStyle/>
          <a:p>
            <a:r>
              <a:rPr lang="tr-TR" dirty="0" smtClean="0"/>
              <a:t>Yararları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Growth</a:t>
            </a:r>
            <a:r>
              <a:rPr lang="tr-TR" dirty="0" smtClean="0"/>
              <a:t> hormon </a:t>
            </a:r>
            <a:r>
              <a:rPr lang="tr-TR" dirty="0" err="1" smtClean="0"/>
              <a:t>salınımında</a:t>
            </a:r>
            <a:r>
              <a:rPr lang="tr-TR" dirty="0" smtClean="0"/>
              <a:t> artış (</a:t>
            </a:r>
            <a:r>
              <a:rPr lang="tr-TR" dirty="0" err="1" smtClean="0"/>
              <a:t>Çetinkaya</a:t>
            </a:r>
            <a:r>
              <a:rPr lang="tr-TR" dirty="0" smtClean="0"/>
              <a:t>, 2008)</a:t>
            </a:r>
          </a:p>
          <a:p>
            <a:r>
              <a:rPr lang="tr-TR" dirty="0" smtClean="0"/>
              <a:t>Kemik mineral yoğunluğunda artış (</a:t>
            </a:r>
            <a:r>
              <a:rPr lang="tr-TR" dirty="0" err="1" smtClean="0"/>
              <a:t>Nichols</a:t>
            </a:r>
            <a:r>
              <a:rPr lang="tr-TR" dirty="0" smtClean="0"/>
              <a:t>, 2001)</a:t>
            </a:r>
          </a:p>
          <a:p>
            <a:r>
              <a:rPr lang="tr-TR" dirty="0" smtClean="0"/>
              <a:t>Kilo kontrolü (</a:t>
            </a:r>
            <a:r>
              <a:rPr lang="tr-TR" dirty="0" err="1" smtClean="0"/>
              <a:t>Sadres</a:t>
            </a:r>
            <a:r>
              <a:rPr lang="tr-TR" dirty="0" smtClean="0"/>
              <a:t>, 2001)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9574"/>
            <a:ext cx="8229600" cy="990600"/>
          </a:xfrm>
        </p:spPr>
        <p:txBody>
          <a:bodyPr/>
          <a:lstStyle/>
          <a:p>
            <a:r>
              <a:rPr lang="tr-TR" dirty="0" smtClean="0"/>
              <a:t>  Çocuklarda kuvvet eğitimi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433514"/>
            <a:ext cx="8572560" cy="528163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Çocuklarda kuvvet eğitiminin riskli olduğu düşünülse de faydaları olduğu da unutulmamalıdır.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Kuvvet eğitimi, kas kuvvetindeki artışla beraber koordinasyonu geliştirerek yaralanma riskini azaltır.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Puberte</a:t>
            </a:r>
            <a:r>
              <a:rPr lang="tr-TR" dirty="0" smtClean="0"/>
              <a:t> öncesi çocuklarda kuvvet eğitimi ile kas </a:t>
            </a:r>
            <a:r>
              <a:rPr lang="tr-TR" dirty="0" err="1" smtClean="0"/>
              <a:t>hipertrofisi</a:t>
            </a:r>
            <a:r>
              <a:rPr lang="tr-TR" dirty="0" smtClean="0"/>
              <a:t> görülmez.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Kas kuvvetindeki artış ilk 6 hafta süresince nörolojik adaptasyon ile (motor nöron sayısında artış) gerçekleşir ve 6 haftadan sonra bir değişiklik görülmemesi de </a:t>
            </a:r>
            <a:r>
              <a:rPr lang="tr-TR" dirty="0" smtClean="0">
                <a:solidFill>
                  <a:srgbClr val="FF0000"/>
                </a:solidFill>
              </a:rPr>
              <a:t>kas </a:t>
            </a:r>
            <a:r>
              <a:rPr lang="tr-TR" dirty="0" err="1" smtClean="0">
                <a:solidFill>
                  <a:srgbClr val="FF0000"/>
                </a:solidFill>
              </a:rPr>
              <a:t>hipertrofisi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olmadığını destekler.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Puberte</a:t>
            </a:r>
            <a:r>
              <a:rPr lang="tr-TR" dirty="0" smtClean="0"/>
              <a:t> sonrası yapılan kuvvet eğitiminde ise yetişkinlerdeki adaptasyonlar görülür. </a:t>
            </a: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723888"/>
            <a:ext cx="8229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Çocuklarda kuvvet eğitimi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5429288" cy="5429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Kuvvet eğitimine </a:t>
            </a:r>
            <a:r>
              <a:rPr lang="tr-TR" dirty="0" smtClean="0">
                <a:solidFill>
                  <a:srgbClr val="FF0000"/>
                </a:solidFill>
              </a:rPr>
              <a:t>7-8</a:t>
            </a:r>
            <a:r>
              <a:rPr lang="tr-TR" dirty="0" smtClean="0"/>
              <a:t> yaşından önce başlanması önerilmez.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Düşük ağırlıkla eğitime başlanır.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8-15 tekrar rahat bir şekilde yapılabiliyorsa ağırlık %10 artırılır.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5004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142844" y="428604"/>
            <a:ext cx="8229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Çocuklarda kuvvet eğitimi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643050"/>
            <a:ext cx="6143668" cy="52149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Egzersizler bir çok kas grubunu içermelidir.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Egzersizler tam eklem hareket açıklığını kullanarak yapılmalıdır.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20-30 dakikadan uzun olmamalı, haftada 2-3 kere yapılmalıdır.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Eğitim en az 8 hafta devam ettirilmelidir.</a:t>
            </a:r>
            <a:endParaRPr lang="en-US" dirty="0" smtClean="0"/>
          </a:p>
          <a:p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4247" y="4306840"/>
            <a:ext cx="3179753" cy="247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142844" y="581012"/>
            <a:ext cx="8229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Çocuklarda kuvvet eğitimi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0108" y="661974"/>
            <a:ext cx="8686800" cy="838200"/>
          </a:xfrm>
        </p:spPr>
        <p:txBody>
          <a:bodyPr>
            <a:normAutofit/>
          </a:bodyPr>
          <a:lstStyle/>
          <a:p>
            <a:r>
              <a:rPr lang="tr-TR" dirty="0" smtClean="0"/>
              <a:t>Çocukluk çağındaki hareketlilik</a:t>
            </a:r>
            <a:endParaRPr lang="tr-TR" dirty="0"/>
          </a:p>
        </p:txBody>
      </p:sp>
      <p:graphicFrame>
        <p:nvGraphicFramePr>
          <p:cNvPr id="4" name="3 Diyagram"/>
          <p:cNvGraphicFramePr/>
          <p:nvPr/>
        </p:nvGraphicFramePr>
        <p:xfrm>
          <a:off x="928662" y="1785926"/>
          <a:ext cx="728667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866764"/>
            <a:ext cx="8229600" cy="990600"/>
          </a:xfrm>
        </p:spPr>
        <p:txBody>
          <a:bodyPr/>
          <a:lstStyle/>
          <a:p>
            <a:r>
              <a:rPr lang="tr-TR" dirty="0" smtClean="0"/>
              <a:t>Çocuklarda </a:t>
            </a:r>
            <a:r>
              <a:rPr lang="tr-TR" dirty="0" err="1" smtClean="0"/>
              <a:t>fleksibilite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2104284"/>
            <a:ext cx="8401080" cy="43251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Çocuk sporcuda </a:t>
            </a:r>
            <a:r>
              <a:rPr lang="tr-TR" dirty="0" err="1" smtClean="0"/>
              <a:t>laksite</a:t>
            </a:r>
            <a:r>
              <a:rPr lang="tr-TR" dirty="0" smtClean="0"/>
              <a:t> değerlendirilmelidir.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Laksite</a:t>
            </a:r>
            <a:r>
              <a:rPr lang="tr-TR" dirty="0" smtClean="0"/>
              <a:t> özellikle spor yapan çocuklarda  yaralanmalara sebep olabilir.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Çocukluktan </a:t>
            </a:r>
            <a:r>
              <a:rPr lang="tr-TR" dirty="0" err="1" smtClean="0"/>
              <a:t>puberteye</a:t>
            </a:r>
            <a:r>
              <a:rPr lang="tr-TR" dirty="0" smtClean="0"/>
              <a:t> geçişte esneklikteki azalma özellikle erkeklerde akut veya aşırı kullanıma bağlı yaralanmalara sebep olur.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dönemde egzersiz programlarına germe egzersizleri eklenmelidir.</a:t>
            </a:r>
          </a:p>
        </p:txBody>
      </p:sp>
      <p:pic>
        <p:nvPicPr>
          <p:cNvPr id="4" name="Picture 2" descr="Geleceğin jimnastikçileri böyle yetiştiriliyor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71480"/>
            <a:ext cx="2415882" cy="168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zik-tedavi.org/icerikresimleri/eklemhipermobilite/hipermobilt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3786194" cy="4164813"/>
          </a:xfrm>
          <a:prstGeom prst="rect">
            <a:avLst/>
          </a:prstGeom>
          <a:noFill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842994" y="928670"/>
            <a:ext cx="8229600" cy="1066800"/>
          </a:xfrm>
        </p:spPr>
        <p:txBody>
          <a:bodyPr/>
          <a:lstStyle/>
          <a:p>
            <a:r>
              <a:rPr lang="tr-TR" dirty="0" smtClean="0"/>
              <a:t>Çocuklarda </a:t>
            </a:r>
            <a:r>
              <a:rPr lang="tr-TR" dirty="0" err="1" smtClean="0"/>
              <a:t>fleksibilite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42918"/>
            <a:ext cx="8543956" cy="1066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Çocuklarda </a:t>
            </a:r>
            <a:r>
              <a:rPr lang="tr-TR" dirty="0" err="1" smtClean="0"/>
              <a:t>termoregülasyon</a:t>
            </a:r>
            <a:r>
              <a:rPr lang="tr-TR" dirty="0" smtClean="0"/>
              <a:t> ve ısı ile ilişkili yaralanmalar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7863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3 yaşında vücudumuzdaki ter bezlerinin sayısı sabitlenir.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Fakat çocuklukta terleme oranı az ve terlemeye başlama ısı derecesi yüksek olduğu için </a:t>
            </a:r>
            <a:r>
              <a:rPr lang="tr-TR" dirty="0" err="1" smtClean="0"/>
              <a:t>termoregülasyonu</a:t>
            </a:r>
            <a:r>
              <a:rPr lang="tr-TR" dirty="0" smtClean="0"/>
              <a:t> sağlamak güçtür.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Puberte</a:t>
            </a:r>
            <a:r>
              <a:rPr lang="tr-TR" dirty="0" smtClean="0"/>
              <a:t> sonunda bunlar normal seviyelerine gelir.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Uzun süren egzersizde yeterli sıvı alınmaması </a:t>
            </a:r>
            <a:r>
              <a:rPr lang="tr-TR" dirty="0" err="1" smtClean="0"/>
              <a:t>termoregülasyonu</a:t>
            </a:r>
            <a:r>
              <a:rPr lang="tr-TR" dirty="0" smtClean="0"/>
              <a:t> daha da güçleştirebilir.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Bu yüzden çocukların egzersiz öncesi ve sırasında yeterli sıvı tüketmeleri önemlidir.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TEŞEKKÜR EDERİM…</a:t>
            </a:r>
            <a:endParaRPr lang="tr-TR" dirty="0"/>
          </a:p>
        </p:txBody>
      </p:sp>
      <p:pic>
        <p:nvPicPr>
          <p:cNvPr id="4" name="Picture 2" descr="C:\Documents and Settings\GAZI-SBF\Belgelerim\Resimlerim\--777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44" y="2500307"/>
            <a:ext cx="5019748" cy="333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2984" y="590536"/>
            <a:ext cx="8686800" cy="838200"/>
          </a:xfrm>
        </p:spPr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pic>
        <p:nvPicPr>
          <p:cNvPr id="4" name="Picture 4" descr="beb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785794"/>
            <a:ext cx="3333774" cy="2500330"/>
          </a:xfrm>
          <a:prstGeom prst="rect">
            <a:avLst/>
          </a:prstGeom>
          <a:noFill/>
        </p:spPr>
      </p:pic>
      <p:graphicFrame>
        <p:nvGraphicFramePr>
          <p:cNvPr id="6" name="5 Diyagram"/>
          <p:cNvGraphicFramePr/>
          <p:nvPr/>
        </p:nvGraphicFramePr>
        <p:xfrm>
          <a:off x="214282" y="1643050"/>
          <a:ext cx="678661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1393890"/>
          </a:xfrm>
        </p:spPr>
        <p:txBody>
          <a:bodyPr/>
          <a:lstStyle/>
          <a:p>
            <a:r>
              <a:rPr lang="tr-TR" dirty="0" smtClean="0"/>
              <a:t>Son yıllarda sporcu olmak isteyen çocuk ve genç sayısında artışlar olmaktadır.</a:t>
            </a:r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8" name="7 Sol Sağ Ok Belirtme Çizgisi"/>
          <p:cNvSpPr/>
          <p:nvPr/>
        </p:nvSpPr>
        <p:spPr>
          <a:xfrm>
            <a:off x="3357554" y="3357562"/>
            <a:ext cx="2286016" cy="1928826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Metin kutusu"/>
          <p:cNvSpPr txBox="1"/>
          <p:nvPr/>
        </p:nvSpPr>
        <p:spPr>
          <a:xfrm>
            <a:off x="928662" y="414338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YARIŞMACI SPORU</a:t>
            </a:r>
            <a:endParaRPr lang="en-US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929322" y="400050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YARALANMA SIKLIĞINDA ARTIŞ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-1000132" y="500042"/>
          <a:ext cx="10644230" cy="607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66488" y="6400800"/>
            <a:ext cx="57775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Adirim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Cheng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TL.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Overview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Injuries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Young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Athlete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Sports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2003. 33(1); 75-81.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86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396335"/>
            <a:ext cx="6689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Emery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CA. 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Risk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Factors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Injury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Child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Adolescent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Systematic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Review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Literature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Clinical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Journal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Medicine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2003; 13(4); 256-268.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857240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Çocuklarda</a:t>
            </a:r>
            <a:r>
              <a:rPr lang="tr-TR" dirty="0" smtClean="0"/>
              <a:t> </a:t>
            </a:r>
            <a:r>
              <a:rPr lang="tr-TR" sz="4400" dirty="0" smtClean="0"/>
              <a:t>hangi</a:t>
            </a:r>
            <a:r>
              <a:rPr lang="tr-TR" dirty="0" smtClean="0"/>
              <a:t> </a:t>
            </a:r>
            <a:r>
              <a:rPr lang="tr-TR" sz="4400" dirty="0" smtClean="0"/>
              <a:t>yaralanmalar</a:t>
            </a:r>
            <a:r>
              <a:rPr lang="tr-TR" dirty="0" smtClean="0"/>
              <a:t> </a:t>
            </a:r>
            <a:r>
              <a:rPr lang="tr-TR" sz="4400" dirty="0" smtClean="0"/>
              <a:t>daha</a:t>
            </a:r>
            <a:r>
              <a:rPr lang="tr-TR" dirty="0" smtClean="0"/>
              <a:t> </a:t>
            </a:r>
            <a:r>
              <a:rPr lang="tr-TR" sz="4400" dirty="0" smtClean="0"/>
              <a:t>sık</a:t>
            </a:r>
            <a:r>
              <a:rPr lang="tr-TR" dirty="0" smtClean="0"/>
              <a:t> </a:t>
            </a:r>
            <a:r>
              <a:rPr lang="tr-TR" sz="4400" dirty="0" smtClean="0"/>
              <a:t>görülür</a:t>
            </a:r>
            <a:r>
              <a:rPr lang="tr-TR" dirty="0" smtClean="0"/>
              <a:t> ???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Kas yaralanmaları</a:t>
            </a:r>
          </a:p>
          <a:p>
            <a:endParaRPr lang="tr-TR" dirty="0" smtClean="0"/>
          </a:p>
          <a:p>
            <a:r>
              <a:rPr lang="tr-TR" dirty="0" err="1" smtClean="0"/>
              <a:t>Ligament</a:t>
            </a:r>
            <a:r>
              <a:rPr lang="tr-TR" dirty="0" smtClean="0"/>
              <a:t> Yaralanmaları</a:t>
            </a:r>
          </a:p>
          <a:p>
            <a:endParaRPr lang="tr-TR" dirty="0" smtClean="0"/>
          </a:p>
          <a:p>
            <a:r>
              <a:rPr lang="tr-TR" dirty="0" smtClean="0"/>
              <a:t>Kemik yaralanmaları</a:t>
            </a:r>
          </a:p>
          <a:p>
            <a:endParaRPr lang="tr-TR" dirty="0" smtClean="0"/>
          </a:p>
          <a:p>
            <a:r>
              <a:rPr lang="tr-TR" dirty="0" smtClean="0"/>
              <a:t>Kıkırdak yaralanmaları</a:t>
            </a:r>
            <a:endParaRPr lang="en-US" dirty="0"/>
          </a:p>
        </p:txBody>
      </p:sp>
      <p:pic>
        <p:nvPicPr>
          <p:cNvPr id="1026" name="Picture 2" descr="http://nedirhakkindabilgiler.kadinlaricin.net/wp-content/uploads/2011/12/soru-isar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305175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285992"/>
            <a:ext cx="8229600" cy="4214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Çocuklarda gelişmekte olan kemik dokular, </a:t>
            </a:r>
            <a:r>
              <a:rPr lang="tr-TR" dirty="0" err="1" smtClean="0"/>
              <a:t>epifizler</a:t>
            </a:r>
            <a:r>
              <a:rPr lang="tr-TR" dirty="0" smtClean="0"/>
              <a:t>,  </a:t>
            </a:r>
            <a:r>
              <a:rPr lang="tr-TR" dirty="0" err="1" smtClean="0"/>
              <a:t>muskülotendinöz</a:t>
            </a:r>
            <a:r>
              <a:rPr lang="tr-TR" dirty="0" smtClean="0"/>
              <a:t> yapılara göre daha kuvvetsizdirler.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yüzden çocuklarda kemik ve kıkırdak yapı yaralanmaları daha sık görülür.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28596" y="857240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Çocuklarda</a:t>
            </a:r>
            <a:r>
              <a:rPr lang="tr-TR" dirty="0" smtClean="0"/>
              <a:t> </a:t>
            </a:r>
            <a:r>
              <a:rPr lang="tr-TR" sz="4400" dirty="0" smtClean="0"/>
              <a:t>hangi</a:t>
            </a:r>
            <a:r>
              <a:rPr lang="tr-TR" dirty="0" smtClean="0"/>
              <a:t> </a:t>
            </a:r>
            <a:r>
              <a:rPr lang="tr-TR" sz="4400" dirty="0" smtClean="0"/>
              <a:t>yaralanmalar</a:t>
            </a:r>
            <a:r>
              <a:rPr lang="tr-TR" dirty="0" smtClean="0"/>
              <a:t> </a:t>
            </a:r>
            <a:r>
              <a:rPr lang="tr-TR" sz="4400" dirty="0" smtClean="0"/>
              <a:t>daha</a:t>
            </a:r>
            <a:r>
              <a:rPr lang="tr-TR" dirty="0" smtClean="0"/>
              <a:t> </a:t>
            </a:r>
            <a:r>
              <a:rPr lang="tr-TR" sz="4400" dirty="0" smtClean="0"/>
              <a:t>sık</a:t>
            </a:r>
            <a:r>
              <a:rPr lang="tr-TR" dirty="0" smtClean="0"/>
              <a:t> </a:t>
            </a:r>
            <a:r>
              <a:rPr lang="tr-TR" sz="4400" dirty="0" smtClean="0"/>
              <a:t>görülür</a:t>
            </a:r>
            <a:r>
              <a:rPr lang="tr-TR" dirty="0" smtClean="0"/>
              <a:t> 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197</TotalTime>
  <Words>872</Words>
  <Application>Microsoft Office PowerPoint</Application>
  <PresentationFormat>Ekran Gösterisi (4:3)</PresentationFormat>
  <Paragraphs>156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Şehir Hayatı</vt:lpstr>
      <vt:lpstr>Çocuk ve Genç Sporcularda Sık Görülen Spor Sakatlıkları</vt:lpstr>
      <vt:lpstr>Çocukta;</vt:lpstr>
      <vt:lpstr>Çocukluk çağındaki hareketlilik</vt:lpstr>
      <vt:lpstr>Amaç</vt:lpstr>
      <vt:lpstr>Slayt 5</vt:lpstr>
      <vt:lpstr>Slayt 6</vt:lpstr>
      <vt:lpstr>Slayt 7</vt:lpstr>
      <vt:lpstr>Çocuklarda hangi yaralanmalar daha sık görülür ???</vt:lpstr>
      <vt:lpstr>Çocuklarda hangi yaralanmalar daha sık görülür ???</vt:lpstr>
      <vt:lpstr>Yaralanma tipi - yaş</vt:lpstr>
      <vt:lpstr>Sık karşılaşılan sakatlıklar</vt:lpstr>
      <vt:lpstr>En sık görülen sakatlanmalar</vt:lpstr>
      <vt:lpstr>Atıcı Omuzu</vt:lpstr>
      <vt:lpstr>Atıcı dirseği</vt:lpstr>
      <vt:lpstr>Jimnastikçi bileği</vt:lpstr>
      <vt:lpstr>Osgood-Schlatter Hastalığı</vt:lpstr>
      <vt:lpstr>Sinding-Larsen-Johansson Sendromu</vt:lpstr>
      <vt:lpstr>Sever Hastalığı</vt:lpstr>
      <vt:lpstr>Osteokondritis Dissekans</vt:lpstr>
      <vt:lpstr>Osteokondritis dissekansın MRI sınıflaması</vt:lpstr>
      <vt:lpstr>Slayt 21</vt:lpstr>
      <vt:lpstr>Çocuklarda görülen diğer yaralanmalar</vt:lpstr>
      <vt:lpstr>Antrenman içeriği</vt:lpstr>
      <vt:lpstr>Çocuk ve genç antrenmanın içeriği? </vt:lpstr>
      <vt:lpstr>Yararları</vt:lpstr>
      <vt:lpstr>  Çocuklarda kuvvet eğitimi</vt:lpstr>
      <vt:lpstr>Slayt 27</vt:lpstr>
      <vt:lpstr>Slayt 28</vt:lpstr>
      <vt:lpstr>Slayt 29</vt:lpstr>
      <vt:lpstr>Çocuklarda fleksibilite</vt:lpstr>
      <vt:lpstr>Çocuklarda fleksibilite</vt:lpstr>
      <vt:lpstr>Çocuklarda termoregülasyon ve ısı ile ilişkili yaralanmalar</vt:lpstr>
      <vt:lpstr>TEŞEKKÜR EDERİM…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ve Genç Sporcularda Sık Görülen Spor Sakatlıkları</dc:title>
  <dc:creator>özge</dc:creator>
  <cp:lastModifiedBy>sbftrbb</cp:lastModifiedBy>
  <cp:revision>25</cp:revision>
  <dcterms:created xsi:type="dcterms:W3CDTF">2013-06-24T06:01:07Z</dcterms:created>
  <dcterms:modified xsi:type="dcterms:W3CDTF">2013-07-03T13:33:40Z</dcterms:modified>
</cp:coreProperties>
</file>