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9" r:id="rId2"/>
    <p:sldId id="258" r:id="rId3"/>
    <p:sldId id="263" r:id="rId4"/>
    <p:sldId id="268" r:id="rId5"/>
    <p:sldId id="257" r:id="rId6"/>
    <p:sldId id="259" r:id="rId7"/>
    <p:sldId id="260" r:id="rId8"/>
    <p:sldId id="261" r:id="rId9"/>
    <p:sldId id="262" r:id="rId10"/>
    <p:sldId id="264" r:id="rId11"/>
    <p:sldId id="270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37728C-D50E-4CF5-8F8D-74909ADC48AF}" type="doc">
      <dgm:prSet loTypeId="urn:microsoft.com/office/officeart/2005/8/layout/cycle2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tr-TR"/>
        </a:p>
      </dgm:t>
    </dgm:pt>
    <dgm:pt modelId="{D7470A0F-1794-4E32-B8D2-CEC1A6B84924}">
      <dgm:prSet phldrT="[Metin]" custT="1"/>
      <dgm:spPr/>
      <dgm:t>
        <a:bodyPr/>
        <a:lstStyle/>
        <a:p>
          <a:r>
            <a:rPr lang="tr-TR" sz="2400" dirty="0" smtClean="0"/>
            <a:t>Spor </a:t>
          </a:r>
          <a:r>
            <a:rPr lang="tr-TR" sz="2400" dirty="0" err="1" smtClean="0"/>
            <a:t>Fzt</a:t>
          </a:r>
          <a:r>
            <a:rPr lang="tr-TR" sz="2400" dirty="0" smtClean="0"/>
            <a:t>.</a:t>
          </a:r>
          <a:endParaRPr lang="tr-TR" sz="2400" dirty="0"/>
        </a:p>
      </dgm:t>
    </dgm:pt>
    <dgm:pt modelId="{8711A8F9-A1AD-4C44-87AD-C575ACAEE431}" type="parTrans" cxnId="{608A7025-B9C2-4CE4-9AC2-0864065CE27D}">
      <dgm:prSet/>
      <dgm:spPr/>
      <dgm:t>
        <a:bodyPr/>
        <a:lstStyle/>
        <a:p>
          <a:endParaRPr lang="tr-TR"/>
        </a:p>
      </dgm:t>
    </dgm:pt>
    <dgm:pt modelId="{31617292-753E-4AC2-AEA1-F3B8EEE730CB}" type="sibTrans" cxnId="{608A7025-B9C2-4CE4-9AC2-0864065CE27D}">
      <dgm:prSet/>
      <dgm:spPr/>
      <dgm:t>
        <a:bodyPr/>
        <a:lstStyle/>
        <a:p>
          <a:endParaRPr lang="tr-TR"/>
        </a:p>
      </dgm:t>
    </dgm:pt>
    <dgm:pt modelId="{65484DC5-E4EF-4E34-8CD1-C5A06634B937}">
      <dgm:prSet phldrT="[Metin]"/>
      <dgm:spPr/>
      <dgm:t>
        <a:bodyPr/>
        <a:lstStyle/>
        <a:p>
          <a:r>
            <a:rPr lang="tr-TR" dirty="0" smtClean="0"/>
            <a:t>Antrenör, </a:t>
          </a:r>
          <a:endParaRPr lang="tr-TR" dirty="0"/>
        </a:p>
      </dgm:t>
    </dgm:pt>
    <dgm:pt modelId="{D71A99B1-9A08-4E55-8F17-241B568B3E76}" type="parTrans" cxnId="{558A2F53-2347-4F1B-82C9-16CC8C13F1CD}">
      <dgm:prSet/>
      <dgm:spPr/>
      <dgm:t>
        <a:bodyPr/>
        <a:lstStyle/>
        <a:p>
          <a:endParaRPr lang="tr-TR"/>
        </a:p>
      </dgm:t>
    </dgm:pt>
    <dgm:pt modelId="{964E49A7-CCC2-4D0B-8B3E-144D53418FBD}" type="sibTrans" cxnId="{558A2F53-2347-4F1B-82C9-16CC8C13F1CD}">
      <dgm:prSet/>
      <dgm:spPr/>
      <dgm:t>
        <a:bodyPr/>
        <a:lstStyle/>
        <a:p>
          <a:endParaRPr lang="tr-TR"/>
        </a:p>
      </dgm:t>
    </dgm:pt>
    <dgm:pt modelId="{1F32A796-1D3B-440D-82C9-20E7B02B03D4}">
      <dgm:prSet phldrT="[Metin]"/>
      <dgm:spPr/>
      <dgm:t>
        <a:bodyPr/>
        <a:lstStyle/>
        <a:p>
          <a:r>
            <a:rPr lang="tr-TR" dirty="0" smtClean="0"/>
            <a:t>Federasyon</a:t>
          </a:r>
          <a:endParaRPr lang="tr-TR" dirty="0"/>
        </a:p>
      </dgm:t>
    </dgm:pt>
    <dgm:pt modelId="{DC9B733B-F61D-4E91-9FBE-BAA782D06766}" type="parTrans" cxnId="{DA7201D7-3A21-48AB-9836-EF96A4253735}">
      <dgm:prSet/>
      <dgm:spPr/>
      <dgm:t>
        <a:bodyPr/>
        <a:lstStyle/>
        <a:p>
          <a:endParaRPr lang="tr-TR"/>
        </a:p>
      </dgm:t>
    </dgm:pt>
    <dgm:pt modelId="{9189971E-9B9F-44CD-BE85-331C03AC1AB0}" type="sibTrans" cxnId="{DA7201D7-3A21-48AB-9836-EF96A4253735}">
      <dgm:prSet/>
      <dgm:spPr/>
      <dgm:t>
        <a:bodyPr/>
        <a:lstStyle/>
        <a:p>
          <a:endParaRPr lang="tr-TR"/>
        </a:p>
      </dgm:t>
    </dgm:pt>
    <dgm:pt modelId="{D2A4FEE8-0989-4498-AD51-71D28208C248}">
      <dgm:prSet phldrT="[Metin]"/>
      <dgm:spPr/>
      <dgm:t>
        <a:bodyPr/>
        <a:lstStyle/>
        <a:p>
          <a:r>
            <a:rPr lang="tr-TR" dirty="0" smtClean="0"/>
            <a:t>Aile</a:t>
          </a:r>
          <a:endParaRPr lang="tr-TR" dirty="0"/>
        </a:p>
      </dgm:t>
    </dgm:pt>
    <dgm:pt modelId="{03F26050-22B4-48EB-A64F-D3E020AC493A}" type="parTrans" cxnId="{4BC5B223-8B5F-4CE9-8011-A8B3E5C2DB4E}">
      <dgm:prSet/>
      <dgm:spPr/>
      <dgm:t>
        <a:bodyPr/>
        <a:lstStyle/>
        <a:p>
          <a:endParaRPr lang="tr-TR"/>
        </a:p>
      </dgm:t>
    </dgm:pt>
    <dgm:pt modelId="{5FC4AC81-B247-4FB2-A433-5CF6FF4284FE}" type="sibTrans" cxnId="{4BC5B223-8B5F-4CE9-8011-A8B3E5C2DB4E}">
      <dgm:prSet/>
      <dgm:spPr/>
      <dgm:t>
        <a:bodyPr/>
        <a:lstStyle/>
        <a:p>
          <a:endParaRPr lang="tr-TR"/>
        </a:p>
      </dgm:t>
    </dgm:pt>
    <dgm:pt modelId="{BF7EBFDE-F431-408F-ABEB-3ED9B18868DD}">
      <dgm:prSet phldrT="[Metin]" custT="1"/>
      <dgm:spPr/>
      <dgm:t>
        <a:bodyPr/>
        <a:lstStyle/>
        <a:p>
          <a:r>
            <a:rPr lang="tr-TR" sz="1200" dirty="0" smtClean="0"/>
            <a:t>Spor Hekimi</a:t>
          </a:r>
        </a:p>
        <a:p>
          <a:r>
            <a:rPr lang="tr-TR" sz="1200" dirty="0" smtClean="0"/>
            <a:t>Ortopedist</a:t>
          </a:r>
          <a:endParaRPr lang="tr-TR" sz="1200" dirty="0"/>
        </a:p>
      </dgm:t>
    </dgm:pt>
    <dgm:pt modelId="{5377B170-8620-4970-9C1C-D94AD513B996}" type="parTrans" cxnId="{87012AF0-6E26-4671-A7DE-BDBC80A8B463}">
      <dgm:prSet/>
      <dgm:spPr/>
      <dgm:t>
        <a:bodyPr/>
        <a:lstStyle/>
        <a:p>
          <a:endParaRPr lang="tr-TR"/>
        </a:p>
      </dgm:t>
    </dgm:pt>
    <dgm:pt modelId="{FC519835-2D22-4B7D-8AB3-61B9E28191D8}" type="sibTrans" cxnId="{87012AF0-6E26-4671-A7DE-BDBC80A8B463}">
      <dgm:prSet/>
      <dgm:spPr/>
      <dgm:t>
        <a:bodyPr/>
        <a:lstStyle/>
        <a:p>
          <a:endParaRPr lang="tr-TR"/>
        </a:p>
      </dgm:t>
    </dgm:pt>
    <dgm:pt modelId="{8C2D188E-C209-46C9-902D-B24E6AD890E8}">
      <dgm:prSet/>
      <dgm:spPr/>
      <dgm:t>
        <a:bodyPr/>
        <a:lstStyle/>
        <a:p>
          <a:r>
            <a:rPr lang="tr-TR" dirty="0" smtClean="0"/>
            <a:t>İdareci</a:t>
          </a:r>
          <a:endParaRPr lang="tr-TR" dirty="0"/>
        </a:p>
      </dgm:t>
    </dgm:pt>
    <dgm:pt modelId="{7CC31C2B-3120-4F25-AD65-8402A2ED2184}" type="parTrans" cxnId="{A093E7FF-7DEF-4BB4-B568-01FFDB6C1838}">
      <dgm:prSet/>
      <dgm:spPr/>
      <dgm:t>
        <a:bodyPr/>
        <a:lstStyle/>
        <a:p>
          <a:endParaRPr lang="tr-TR"/>
        </a:p>
      </dgm:t>
    </dgm:pt>
    <dgm:pt modelId="{80CF0551-3F73-4244-86FD-3E46C7C7BD09}" type="sibTrans" cxnId="{A093E7FF-7DEF-4BB4-B568-01FFDB6C1838}">
      <dgm:prSet/>
      <dgm:spPr/>
      <dgm:t>
        <a:bodyPr/>
        <a:lstStyle/>
        <a:p>
          <a:endParaRPr lang="tr-TR"/>
        </a:p>
      </dgm:t>
    </dgm:pt>
    <dgm:pt modelId="{79E9639B-A109-4169-9177-7977350C5D6B}" type="pres">
      <dgm:prSet presAssocID="{8B37728C-D50E-4CF5-8F8D-74909ADC48AF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EDC97C2B-0720-45C5-9B59-3250C517AE5E}" type="pres">
      <dgm:prSet presAssocID="{D7470A0F-1794-4E32-B8D2-CEC1A6B84924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8601956-0614-4028-8141-1D150A31B28C}" type="pres">
      <dgm:prSet presAssocID="{31617292-753E-4AC2-AEA1-F3B8EEE730CB}" presName="sibTrans" presStyleLbl="sibTrans2D1" presStyleIdx="0" presStyleCnt="6"/>
      <dgm:spPr/>
      <dgm:t>
        <a:bodyPr/>
        <a:lstStyle/>
        <a:p>
          <a:endParaRPr lang="tr-TR"/>
        </a:p>
      </dgm:t>
    </dgm:pt>
    <dgm:pt modelId="{A68856A1-35F8-4B95-9FC0-61732A377A14}" type="pres">
      <dgm:prSet presAssocID="{31617292-753E-4AC2-AEA1-F3B8EEE730CB}" presName="connectorText" presStyleLbl="sibTrans2D1" presStyleIdx="0" presStyleCnt="6"/>
      <dgm:spPr/>
      <dgm:t>
        <a:bodyPr/>
        <a:lstStyle/>
        <a:p>
          <a:endParaRPr lang="tr-TR"/>
        </a:p>
      </dgm:t>
    </dgm:pt>
    <dgm:pt modelId="{6509AC23-C78F-4C89-B257-BBAE3C76890A}" type="pres">
      <dgm:prSet presAssocID="{65484DC5-E4EF-4E34-8CD1-C5A06634B937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FB83FC1-8B37-493C-A121-A997C54563C7}" type="pres">
      <dgm:prSet presAssocID="{964E49A7-CCC2-4D0B-8B3E-144D53418FBD}" presName="sibTrans" presStyleLbl="sibTrans2D1" presStyleIdx="1" presStyleCnt="6"/>
      <dgm:spPr/>
      <dgm:t>
        <a:bodyPr/>
        <a:lstStyle/>
        <a:p>
          <a:endParaRPr lang="tr-TR"/>
        </a:p>
      </dgm:t>
    </dgm:pt>
    <dgm:pt modelId="{4A14599A-2D83-4AA3-842A-8D67C369F6D3}" type="pres">
      <dgm:prSet presAssocID="{964E49A7-CCC2-4D0B-8B3E-144D53418FBD}" presName="connectorText" presStyleLbl="sibTrans2D1" presStyleIdx="1" presStyleCnt="6"/>
      <dgm:spPr/>
      <dgm:t>
        <a:bodyPr/>
        <a:lstStyle/>
        <a:p>
          <a:endParaRPr lang="tr-TR"/>
        </a:p>
      </dgm:t>
    </dgm:pt>
    <dgm:pt modelId="{4891573C-6B9B-4F0B-886D-6250B1C789E8}" type="pres">
      <dgm:prSet presAssocID="{8C2D188E-C209-46C9-902D-B24E6AD890E8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9769F68-4C40-497C-A574-DD8C378842A2}" type="pres">
      <dgm:prSet presAssocID="{80CF0551-3F73-4244-86FD-3E46C7C7BD09}" presName="sibTrans" presStyleLbl="sibTrans2D1" presStyleIdx="2" presStyleCnt="6"/>
      <dgm:spPr/>
      <dgm:t>
        <a:bodyPr/>
        <a:lstStyle/>
        <a:p>
          <a:endParaRPr lang="tr-TR"/>
        </a:p>
      </dgm:t>
    </dgm:pt>
    <dgm:pt modelId="{4A7D94BF-EB39-467E-B35D-5A36FAA510DB}" type="pres">
      <dgm:prSet presAssocID="{80CF0551-3F73-4244-86FD-3E46C7C7BD09}" presName="connectorText" presStyleLbl="sibTrans2D1" presStyleIdx="2" presStyleCnt="6"/>
      <dgm:spPr/>
      <dgm:t>
        <a:bodyPr/>
        <a:lstStyle/>
        <a:p>
          <a:endParaRPr lang="tr-TR"/>
        </a:p>
      </dgm:t>
    </dgm:pt>
    <dgm:pt modelId="{22907ADF-D342-435F-9F70-D9324BF413D0}" type="pres">
      <dgm:prSet presAssocID="{1F32A796-1D3B-440D-82C9-20E7B02B03D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4D087FB-AAAA-4E50-BA40-28DF67B4A780}" type="pres">
      <dgm:prSet presAssocID="{9189971E-9B9F-44CD-BE85-331C03AC1AB0}" presName="sibTrans" presStyleLbl="sibTrans2D1" presStyleIdx="3" presStyleCnt="6"/>
      <dgm:spPr/>
      <dgm:t>
        <a:bodyPr/>
        <a:lstStyle/>
        <a:p>
          <a:endParaRPr lang="tr-TR"/>
        </a:p>
      </dgm:t>
    </dgm:pt>
    <dgm:pt modelId="{0FB2D3BC-3C43-4B1D-9607-B104643F1DDB}" type="pres">
      <dgm:prSet presAssocID="{9189971E-9B9F-44CD-BE85-331C03AC1AB0}" presName="connectorText" presStyleLbl="sibTrans2D1" presStyleIdx="3" presStyleCnt="6"/>
      <dgm:spPr/>
      <dgm:t>
        <a:bodyPr/>
        <a:lstStyle/>
        <a:p>
          <a:endParaRPr lang="tr-TR"/>
        </a:p>
      </dgm:t>
    </dgm:pt>
    <dgm:pt modelId="{102007B4-D893-4E1F-B0D4-8C305FC250D3}" type="pres">
      <dgm:prSet presAssocID="{D2A4FEE8-0989-4498-AD51-71D28208C24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0C57B7D-C80C-4F67-A963-6E77F69A2C20}" type="pres">
      <dgm:prSet presAssocID="{5FC4AC81-B247-4FB2-A433-5CF6FF4284FE}" presName="sibTrans" presStyleLbl="sibTrans2D1" presStyleIdx="4" presStyleCnt="6"/>
      <dgm:spPr/>
      <dgm:t>
        <a:bodyPr/>
        <a:lstStyle/>
        <a:p>
          <a:endParaRPr lang="tr-TR"/>
        </a:p>
      </dgm:t>
    </dgm:pt>
    <dgm:pt modelId="{E334F8C1-8913-4170-A48D-7F7749C7071F}" type="pres">
      <dgm:prSet presAssocID="{5FC4AC81-B247-4FB2-A433-5CF6FF4284FE}" presName="connectorText" presStyleLbl="sibTrans2D1" presStyleIdx="4" presStyleCnt="6"/>
      <dgm:spPr/>
      <dgm:t>
        <a:bodyPr/>
        <a:lstStyle/>
        <a:p>
          <a:endParaRPr lang="tr-TR"/>
        </a:p>
      </dgm:t>
    </dgm:pt>
    <dgm:pt modelId="{6B5EBB2A-0701-47A6-B3BF-4DC3B0E6D842}" type="pres">
      <dgm:prSet presAssocID="{BF7EBFDE-F431-408F-ABEB-3ED9B18868DD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E7BB04C-F084-482A-94F4-DDA9A4524BB5}" type="pres">
      <dgm:prSet presAssocID="{FC519835-2D22-4B7D-8AB3-61B9E28191D8}" presName="sibTrans" presStyleLbl="sibTrans2D1" presStyleIdx="5" presStyleCnt="6"/>
      <dgm:spPr/>
      <dgm:t>
        <a:bodyPr/>
        <a:lstStyle/>
        <a:p>
          <a:endParaRPr lang="tr-TR"/>
        </a:p>
      </dgm:t>
    </dgm:pt>
    <dgm:pt modelId="{A8587D03-3C8D-4BA8-AB3B-ED7DD5199EBF}" type="pres">
      <dgm:prSet presAssocID="{FC519835-2D22-4B7D-8AB3-61B9E28191D8}" presName="connectorText" presStyleLbl="sibTrans2D1" presStyleIdx="5" presStyleCnt="6"/>
      <dgm:spPr/>
      <dgm:t>
        <a:bodyPr/>
        <a:lstStyle/>
        <a:p>
          <a:endParaRPr lang="tr-TR"/>
        </a:p>
      </dgm:t>
    </dgm:pt>
  </dgm:ptLst>
  <dgm:cxnLst>
    <dgm:cxn modelId="{71E03142-7A42-4302-875C-65361042FE23}" type="presOf" srcId="{5FC4AC81-B247-4FB2-A433-5CF6FF4284FE}" destId="{E334F8C1-8913-4170-A48D-7F7749C7071F}" srcOrd="1" destOrd="0" presId="urn:microsoft.com/office/officeart/2005/8/layout/cycle2"/>
    <dgm:cxn modelId="{4BC5B223-8B5F-4CE9-8011-A8B3E5C2DB4E}" srcId="{8B37728C-D50E-4CF5-8F8D-74909ADC48AF}" destId="{D2A4FEE8-0989-4498-AD51-71D28208C248}" srcOrd="4" destOrd="0" parTransId="{03F26050-22B4-48EB-A64F-D3E020AC493A}" sibTransId="{5FC4AC81-B247-4FB2-A433-5CF6FF4284FE}"/>
    <dgm:cxn modelId="{B68EDA95-4960-4CF9-A8EB-712C4263FC7F}" type="presOf" srcId="{5FC4AC81-B247-4FB2-A433-5CF6FF4284FE}" destId="{40C57B7D-C80C-4F67-A963-6E77F69A2C20}" srcOrd="0" destOrd="0" presId="urn:microsoft.com/office/officeart/2005/8/layout/cycle2"/>
    <dgm:cxn modelId="{7F126719-0C2E-4BE5-B8E6-2D51BC0F44B8}" type="presOf" srcId="{9189971E-9B9F-44CD-BE85-331C03AC1AB0}" destId="{F4D087FB-AAAA-4E50-BA40-28DF67B4A780}" srcOrd="0" destOrd="0" presId="urn:microsoft.com/office/officeart/2005/8/layout/cycle2"/>
    <dgm:cxn modelId="{A4BDAA48-BB7A-4DB3-A171-DEFD01293334}" type="presOf" srcId="{80CF0551-3F73-4244-86FD-3E46C7C7BD09}" destId="{19769F68-4C40-497C-A574-DD8C378842A2}" srcOrd="0" destOrd="0" presId="urn:microsoft.com/office/officeart/2005/8/layout/cycle2"/>
    <dgm:cxn modelId="{87012AF0-6E26-4671-A7DE-BDBC80A8B463}" srcId="{8B37728C-D50E-4CF5-8F8D-74909ADC48AF}" destId="{BF7EBFDE-F431-408F-ABEB-3ED9B18868DD}" srcOrd="5" destOrd="0" parTransId="{5377B170-8620-4970-9C1C-D94AD513B996}" sibTransId="{FC519835-2D22-4B7D-8AB3-61B9E28191D8}"/>
    <dgm:cxn modelId="{8E1DE55B-CA5D-4B2E-A908-D71432A4F7F8}" type="presOf" srcId="{D2A4FEE8-0989-4498-AD51-71D28208C248}" destId="{102007B4-D893-4E1F-B0D4-8C305FC250D3}" srcOrd="0" destOrd="0" presId="urn:microsoft.com/office/officeart/2005/8/layout/cycle2"/>
    <dgm:cxn modelId="{558A2F53-2347-4F1B-82C9-16CC8C13F1CD}" srcId="{8B37728C-D50E-4CF5-8F8D-74909ADC48AF}" destId="{65484DC5-E4EF-4E34-8CD1-C5A06634B937}" srcOrd="1" destOrd="0" parTransId="{D71A99B1-9A08-4E55-8F17-241B568B3E76}" sibTransId="{964E49A7-CCC2-4D0B-8B3E-144D53418FBD}"/>
    <dgm:cxn modelId="{FD1D2735-1A46-4F45-8B80-5B213BE1970C}" type="presOf" srcId="{FC519835-2D22-4B7D-8AB3-61B9E28191D8}" destId="{EE7BB04C-F084-482A-94F4-DDA9A4524BB5}" srcOrd="0" destOrd="0" presId="urn:microsoft.com/office/officeart/2005/8/layout/cycle2"/>
    <dgm:cxn modelId="{608A7025-B9C2-4CE4-9AC2-0864065CE27D}" srcId="{8B37728C-D50E-4CF5-8F8D-74909ADC48AF}" destId="{D7470A0F-1794-4E32-B8D2-CEC1A6B84924}" srcOrd="0" destOrd="0" parTransId="{8711A8F9-A1AD-4C44-87AD-C575ACAEE431}" sibTransId="{31617292-753E-4AC2-AEA1-F3B8EEE730CB}"/>
    <dgm:cxn modelId="{4E6C74AB-3FAB-43E9-B63F-9D5CB900966E}" type="presOf" srcId="{8C2D188E-C209-46C9-902D-B24E6AD890E8}" destId="{4891573C-6B9B-4F0B-886D-6250B1C789E8}" srcOrd="0" destOrd="0" presId="urn:microsoft.com/office/officeart/2005/8/layout/cycle2"/>
    <dgm:cxn modelId="{D960193A-8B7C-4FB8-B58D-553F2516D680}" type="presOf" srcId="{D7470A0F-1794-4E32-B8D2-CEC1A6B84924}" destId="{EDC97C2B-0720-45C5-9B59-3250C517AE5E}" srcOrd="0" destOrd="0" presId="urn:microsoft.com/office/officeart/2005/8/layout/cycle2"/>
    <dgm:cxn modelId="{511C900E-0183-45E0-A384-C56DB3A3A40C}" type="presOf" srcId="{80CF0551-3F73-4244-86FD-3E46C7C7BD09}" destId="{4A7D94BF-EB39-467E-B35D-5A36FAA510DB}" srcOrd="1" destOrd="0" presId="urn:microsoft.com/office/officeart/2005/8/layout/cycle2"/>
    <dgm:cxn modelId="{2EDA4A44-FA33-48B5-9239-E151636E04C2}" type="presOf" srcId="{FC519835-2D22-4B7D-8AB3-61B9E28191D8}" destId="{A8587D03-3C8D-4BA8-AB3B-ED7DD5199EBF}" srcOrd="1" destOrd="0" presId="urn:microsoft.com/office/officeart/2005/8/layout/cycle2"/>
    <dgm:cxn modelId="{FC91B629-5EAC-4890-B01D-0C4BE40E3C94}" type="presOf" srcId="{8B37728C-D50E-4CF5-8F8D-74909ADC48AF}" destId="{79E9639B-A109-4169-9177-7977350C5D6B}" srcOrd="0" destOrd="0" presId="urn:microsoft.com/office/officeart/2005/8/layout/cycle2"/>
    <dgm:cxn modelId="{D2164100-7CB1-463F-BBD7-5ADEF70EE2CF}" type="presOf" srcId="{9189971E-9B9F-44CD-BE85-331C03AC1AB0}" destId="{0FB2D3BC-3C43-4B1D-9607-B104643F1DDB}" srcOrd="1" destOrd="0" presId="urn:microsoft.com/office/officeart/2005/8/layout/cycle2"/>
    <dgm:cxn modelId="{20B93F11-A4F1-44CE-A152-9FEDBF2FC901}" type="presOf" srcId="{1F32A796-1D3B-440D-82C9-20E7B02B03D4}" destId="{22907ADF-D342-435F-9F70-D9324BF413D0}" srcOrd="0" destOrd="0" presId="urn:microsoft.com/office/officeart/2005/8/layout/cycle2"/>
    <dgm:cxn modelId="{51B7792C-DB62-4403-B247-EAA039E2E2C2}" type="presOf" srcId="{65484DC5-E4EF-4E34-8CD1-C5A06634B937}" destId="{6509AC23-C78F-4C89-B257-BBAE3C76890A}" srcOrd="0" destOrd="0" presId="urn:microsoft.com/office/officeart/2005/8/layout/cycle2"/>
    <dgm:cxn modelId="{A093E7FF-7DEF-4BB4-B568-01FFDB6C1838}" srcId="{8B37728C-D50E-4CF5-8F8D-74909ADC48AF}" destId="{8C2D188E-C209-46C9-902D-B24E6AD890E8}" srcOrd="2" destOrd="0" parTransId="{7CC31C2B-3120-4F25-AD65-8402A2ED2184}" sibTransId="{80CF0551-3F73-4244-86FD-3E46C7C7BD09}"/>
    <dgm:cxn modelId="{07EB85D6-1C45-439B-9C6D-9AD1FDC550D2}" type="presOf" srcId="{31617292-753E-4AC2-AEA1-F3B8EEE730CB}" destId="{58601956-0614-4028-8141-1D150A31B28C}" srcOrd="0" destOrd="0" presId="urn:microsoft.com/office/officeart/2005/8/layout/cycle2"/>
    <dgm:cxn modelId="{DA7201D7-3A21-48AB-9836-EF96A4253735}" srcId="{8B37728C-D50E-4CF5-8F8D-74909ADC48AF}" destId="{1F32A796-1D3B-440D-82C9-20E7B02B03D4}" srcOrd="3" destOrd="0" parTransId="{DC9B733B-F61D-4E91-9FBE-BAA782D06766}" sibTransId="{9189971E-9B9F-44CD-BE85-331C03AC1AB0}"/>
    <dgm:cxn modelId="{74E46237-E723-48EA-BD0B-81540CB7DDDE}" type="presOf" srcId="{31617292-753E-4AC2-AEA1-F3B8EEE730CB}" destId="{A68856A1-35F8-4B95-9FC0-61732A377A14}" srcOrd="1" destOrd="0" presId="urn:microsoft.com/office/officeart/2005/8/layout/cycle2"/>
    <dgm:cxn modelId="{2BA3FC73-54DB-4146-8E74-1725FBE57F16}" type="presOf" srcId="{BF7EBFDE-F431-408F-ABEB-3ED9B18868DD}" destId="{6B5EBB2A-0701-47A6-B3BF-4DC3B0E6D842}" srcOrd="0" destOrd="0" presId="urn:microsoft.com/office/officeart/2005/8/layout/cycle2"/>
    <dgm:cxn modelId="{3AD3A580-B207-476B-B3A8-28BF79A4338A}" type="presOf" srcId="{964E49A7-CCC2-4D0B-8B3E-144D53418FBD}" destId="{4FB83FC1-8B37-493C-A121-A997C54563C7}" srcOrd="0" destOrd="0" presId="urn:microsoft.com/office/officeart/2005/8/layout/cycle2"/>
    <dgm:cxn modelId="{368D6B23-8AED-4BF9-8335-5F06409ECBEA}" type="presOf" srcId="{964E49A7-CCC2-4D0B-8B3E-144D53418FBD}" destId="{4A14599A-2D83-4AA3-842A-8D67C369F6D3}" srcOrd="1" destOrd="0" presId="urn:microsoft.com/office/officeart/2005/8/layout/cycle2"/>
    <dgm:cxn modelId="{CAAEA9DC-9B66-43D8-A2FC-06F1E88C9723}" type="presParOf" srcId="{79E9639B-A109-4169-9177-7977350C5D6B}" destId="{EDC97C2B-0720-45C5-9B59-3250C517AE5E}" srcOrd="0" destOrd="0" presId="urn:microsoft.com/office/officeart/2005/8/layout/cycle2"/>
    <dgm:cxn modelId="{D105CC09-156A-4849-8B54-0B3EA8472E43}" type="presParOf" srcId="{79E9639B-A109-4169-9177-7977350C5D6B}" destId="{58601956-0614-4028-8141-1D150A31B28C}" srcOrd="1" destOrd="0" presId="urn:microsoft.com/office/officeart/2005/8/layout/cycle2"/>
    <dgm:cxn modelId="{8D8DB107-F05A-46A8-88D0-F26C9B93A73A}" type="presParOf" srcId="{58601956-0614-4028-8141-1D150A31B28C}" destId="{A68856A1-35F8-4B95-9FC0-61732A377A14}" srcOrd="0" destOrd="0" presId="urn:microsoft.com/office/officeart/2005/8/layout/cycle2"/>
    <dgm:cxn modelId="{18A6380A-A45C-4DEA-8F5D-3794CF1F92D4}" type="presParOf" srcId="{79E9639B-A109-4169-9177-7977350C5D6B}" destId="{6509AC23-C78F-4C89-B257-BBAE3C76890A}" srcOrd="2" destOrd="0" presId="urn:microsoft.com/office/officeart/2005/8/layout/cycle2"/>
    <dgm:cxn modelId="{D480F17C-017A-431C-ADCE-9B698F817CE8}" type="presParOf" srcId="{79E9639B-A109-4169-9177-7977350C5D6B}" destId="{4FB83FC1-8B37-493C-A121-A997C54563C7}" srcOrd="3" destOrd="0" presId="urn:microsoft.com/office/officeart/2005/8/layout/cycle2"/>
    <dgm:cxn modelId="{83C97FD9-66B2-495D-8614-FE53A730D4CA}" type="presParOf" srcId="{4FB83FC1-8B37-493C-A121-A997C54563C7}" destId="{4A14599A-2D83-4AA3-842A-8D67C369F6D3}" srcOrd="0" destOrd="0" presId="urn:microsoft.com/office/officeart/2005/8/layout/cycle2"/>
    <dgm:cxn modelId="{701FD36D-8D3B-44A4-AE00-441C55466425}" type="presParOf" srcId="{79E9639B-A109-4169-9177-7977350C5D6B}" destId="{4891573C-6B9B-4F0B-886D-6250B1C789E8}" srcOrd="4" destOrd="0" presId="urn:microsoft.com/office/officeart/2005/8/layout/cycle2"/>
    <dgm:cxn modelId="{C5C5D409-1021-44D6-A981-A63A7F2EA1D9}" type="presParOf" srcId="{79E9639B-A109-4169-9177-7977350C5D6B}" destId="{19769F68-4C40-497C-A574-DD8C378842A2}" srcOrd="5" destOrd="0" presId="urn:microsoft.com/office/officeart/2005/8/layout/cycle2"/>
    <dgm:cxn modelId="{E000FD9E-5228-4DB3-BBDE-5B7B049DA1D6}" type="presParOf" srcId="{19769F68-4C40-497C-A574-DD8C378842A2}" destId="{4A7D94BF-EB39-467E-B35D-5A36FAA510DB}" srcOrd="0" destOrd="0" presId="urn:microsoft.com/office/officeart/2005/8/layout/cycle2"/>
    <dgm:cxn modelId="{074AF5E5-146C-4936-8423-4C1595E6994F}" type="presParOf" srcId="{79E9639B-A109-4169-9177-7977350C5D6B}" destId="{22907ADF-D342-435F-9F70-D9324BF413D0}" srcOrd="6" destOrd="0" presId="urn:microsoft.com/office/officeart/2005/8/layout/cycle2"/>
    <dgm:cxn modelId="{9D10F5E8-1E97-42D1-AF97-F379E252405B}" type="presParOf" srcId="{79E9639B-A109-4169-9177-7977350C5D6B}" destId="{F4D087FB-AAAA-4E50-BA40-28DF67B4A780}" srcOrd="7" destOrd="0" presId="urn:microsoft.com/office/officeart/2005/8/layout/cycle2"/>
    <dgm:cxn modelId="{CD192411-E6F7-488D-8CF2-D94E7EB572F9}" type="presParOf" srcId="{F4D087FB-AAAA-4E50-BA40-28DF67B4A780}" destId="{0FB2D3BC-3C43-4B1D-9607-B104643F1DDB}" srcOrd="0" destOrd="0" presId="urn:microsoft.com/office/officeart/2005/8/layout/cycle2"/>
    <dgm:cxn modelId="{8192F1B9-49C6-4E56-BEEB-8B438FE82E03}" type="presParOf" srcId="{79E9639B-A109-4169-9177-7977350C5D6B}" destId="{102007B4-D893-4E1F-B0D4-8C305FC250D3}" srcOrd="8" destOrd="0" presId="urn:microsoft.com/office/officeart/2005/8/layout/cycle2"/>
    <dgm:cxn modelId="{D65747EA-C2E4-4F4D-8606-843AB0A61D75}" type="presParOf" srcId="{79E9639B-A109-4169-9177-7977350C5D6B}" destId="{40C57B7D-C80C-4F67-A963-6E77F69A2C20}" srcOrd="9" destOrd="0" presId="urn:microsoft.com/office/officeart/2005/8/layout/cycle2"/>
    <dgm:cxn modelId="{2764DB70-4C38-43D0-9F7F-7C6B03EC1950}" type="presParOf" srcId="{40C57B7D-C80C-4F67-A963-6E77F69A2C20}" destId="{E334F8C1-8913-4170-A48D-7F7749C7071F}" srcOrd="0" destOrd="0" presId="urn:microsoft.com/office/officeart/2005/8/layout/cycle2"/>
    <dgm:cxn modelId="{76B5B887-6A06-4C64-89EB-0C8B471C10E5}" type="presParOf" srcId="{79E9639B-A109-4169-9177-7977350C5D6B}" destId="{6B5EBB2A-0701-47A6-B3BF-4DC3B0E6D842}" srcOrd="10" destOrd="0" presId="urn:microsoft.com/office/officeart/2005/8/layout/cycle2"/>
    <dgm:cxn modelId="{FC063AD9-CC24-4095-BC57-C0D09FBE15C8}" type="presParOf" srcId="{79E9639B-A109-4169-9177-7977350C5D6B}" destId="{EE7BB04C-F084-482A-94F4-DDA9A4524BB5}" srcOrd="11" destOrd="0" presId="urn:microsoft.com/office/officeart/2005/8/layout/cycle2"/>
    <dgm:cxn modelId="{20F9FF36-4D76-4858-BC77-CD5969E61819}" type="presParOf" srcId="{EE7BB04C-F084-482A-94F4-DDA9A4524BB5}" destId="{A8587D03-3C8D-4BA8-AB3B-ED7DD5199EB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C97C2B-0720-45C5-9B59-3250C517AE5E}">
      <dsp:nvSpPr>
        <dsp:cNvPr id="0" name=""/>
        <dsp:cNvSpPr/>
      </dsp:nvSpPr>
      <dsp:spPr>
        <a:xfrm>
          <a:off x="3220500" y="986"/>
          <a:ext cx="1131427" cy="113142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Spor </a:t>
          </a:r>
          <a:r>
            <a:rPr lang="tr-TR" sz="2400" kern="1200" dirty="0" err="1" smtClean="0"/>
            <a:t>Fzt</a:t>
          </a:r>
          <a:r>
            <a:rPr lang="tr-TR" sz="2400" kern="1200" dirty="0" smtClean="0"/>
            <a:t>.</a:t>
          </a:r>
          <a:endParaRPr lang="tr-TR" sz="2400" kern="1200" dirty="0"/>
        </a:p>
      </dsp:txBody>
      <dsp:txXfrm>
        <a:off x="3220500" y="986"/>
        <a:ext cx="1131427" cy="1131427"/>
      </dsp:txXfrm>
    </dsp:sp>
    <dsp:sp modelId="{58601956-0614-4028-8141-1D150A31B28C}">
      <dsp:nvSpPr>
        <dsp:cNvPr id="0" name=""/>
        <dsp:cNvSpPr/>
      </dsp:nvSpPr>
      <dsp:spPr>
        <a:xfrm rot="1800000">
          <a:off x="4364070" y="796183"/>
          <a:ext cx="300634" cy="3818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 rot="1800000">
        <a:off x="4364070" y="796183"/>
        <a:ext cx="300634" cy="381856"/>
      </dsp:txXfrm>
    </dsp:sp>
    <dsp:sp modelId="{6509AC23-C78F-4C89-B257-BBAE3C76890A}">
      <dsp:nvSpPr>
        <dsp:cNvPr id="0" name=""/>
        <dsp:cNvSpPr/>
      </dsp:nvSpPr>
      <dsp:spPr>
        <a:xfrm>
          <a:off x="4691584" y="850317"/>
          <a:ext cx="1131427" cy="1131427"/>
        </a:xfrm>
        <a:prstGeom prst="ellipse">
          <a:avLst/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smtClean="0"/>
            <a:t>Antrenör, </a:t>
          </a:r>
          <a:endParaRPr lang="tr-TR" sz="1300" kern="1200" dirty="0"/>
        </a:p>
      </dsp:txBody>
      <dsp:txXfrm>
        <a:off x="4691584" y="850317"/>
        <a:ext cx="1131427" cy="1131427"/>
      </dsp:txXfrm>
    </dsp:sp>
    <dsp:sp modelId="{4FB83FC1-8B37-493C-A121-A997C54563C7}">
      <dsp:nvSpPr>
        <dsp:cNvPr id="0" name=""/>
        <dsp:cNvSpPr/>
      </dsp:nvSpPr>
      <dsp:spPr>
        <a:xfrm rot="5400000">
          <a:off x="5106981" y="2065925"/>
          <a:ext cx="300634" cy="3818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 rot="5400000">
        <a:off x="5106981" y="2065925"/>
        <a:ext cx="300634" cy="381856"/>
      </dsp:txXfrm>
    </dsp:sp>
    <dsp:sp modelId="{4891573C-6B9B-4F0B-886D-6250B1C789E8}">
      <dsp:nvSpPr>
        <dsp:cNvPr id="0" name=""/>
        <dsp:cNvSpPr/>
      </dsp:nvSpPr>
      <dsp:spPr>
        <a:xfrm>
          <a:off x="4691584" y="2548979"/>
          <a:ext cx="1131427" cy="1131427"/>
        </a:xfrm>
        <a:prstGeom prst="ellipse">
          <a:avLst/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smtClean="0"/>
            <a:t>İdareci</a:t>
          </a:r>
          <a:endParaRPr lang="tr-TR" sz="1300" kern="1200" dirty="0"/>
        </a:p>
      </dsp:txBody>
      <dsp:txXfrm>
        <a:off x="4691584" y="2548979"/>
        <a:ext cx="1131427" cy="1131427"/>
      </dsp:txXfrm>
    </dsp:sp>
    <dsp:sp modelId="{19769F68-4C40-497C-A574-DD8C378842A2}">
      <dsp:nvSpPr>
        <dsp:cNvPr id="0" name=""/>
        <dsp:cNvSpPr/>
      </dsp:nvSpPr>
      <dsp:spPr>
        <a:xfrm rot="9000000">
          <a:off x="4378807" y="3344176"/>
          <a:ext cx="300634" cy="3818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 rot="9000000">
        <a:off x="4378807" y="3344176"/>
        <a:ext cx="300634" cy="381856"/>
      </dsp:txXfrm>
    </dsp:sp>
    <dsp:sp modelId="{22907ADF-D342-435F-9F70-D9324BF413D0}">
      <dsp:nvSpPr>
        <dsp:cNvPr id="0" name=""/>
        <dsp:cNvSpPr/>
      </dsp:nvSpPr>
      <dsp:spPr>
        <a:xfrm>
          <a:off x="3220500" y="3398310"/>
          <a:ext cx="1131427" cy="1131427"/>
        </a:xfrm>
        <a:prstGeom prst="ellipse">
          <a:avLst/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smtClean="0"/>
            <a:t>Federasyon</a:t>
          </a:r>
          <a:endParaRPr lang="tr-TR" sz="1300" kern="1200" dirty="0"/>
        </a:p>
      </dsp:txBody>
      <dsp:txXfrm>
        <a:off x="3220500" y="3398310"/>
        <a:ext cx="1131427" cy="1131427"/>
      </dsp:txXfrm>
    </dsp:sp>
    <dsp:sp modelId="{F4D087FB-AAAA-4E50-BA40-28DF67B4A780}">
      <dsp:nvSpPr>
        <dsp:cNvPr id="0" name=""/>
        <dsp:cNvSpPr/>
      </dsp:nvSpPr>
      <dsp:spPr>
        <a:xfrm rot="12600000">
          <a:off x="2907723" y="3352684"/>
          <a:ext cx="300634" cy="3818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 rot="12600000">
        <a:off x="2907723" y="3352684"/>
        <a:ext cx="300634" cy="381856"/>
      </dsp:txXfrm>
    </dsp:sp>
    <dsp:sp modelId="{102007B4-D893-4E1F-B0D4-8C305FC250D3}">
      <dsp:nvSpPr>
        <dsp:cNvPr id="0" name=""/>
        <dsp:cNvSpPr/>
      </dsp:nvSpPr>
      <dsp:spPr>
        <a:xfrm>
          <a:off x="1749415" y="2548979"/>
          <a:ext cx="1131427" cy="1131427"/>
        </a:xfrm>
        <a:prstGeom prst="ellipse">
          <a:avLst/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300" kern="1200" dirty="0" smtClean="0"/>
            <a:t>Aile</a:t>
          </a:r>
          <a:endParaRPr lang="tr-TR" sz="1300" kern="1200" dirty="0"/>
        </a:p>
      </dsp:txBody>
      <dsp:txXfrm>
        <a:off x="1749415" y="2548979"/>
        <a:ext cx="1131427" cy="1131427"/>
      </dsp:txXfrm>
    </dsp:sp>
    <dsp:sp modelId="{40C57B7D-C80C-4F67-A963-6E77F69A2C20}">
      <dsp:nvSpPr>
        <dsp:cNvPr id="0" name=""/>
        <dsp:cNvSpPr/>
      </dsp:nvSpPr>
      <dsp:spPr>
        <a:xfrm rot="16200000">
          <a:off x="2164812" y="2082942"/>
          <a:ext cx="300634" cy="3818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 rot="16200000">
        <a:off x="2164812" y="2082942"/>
        <a:ext cx="300634" cy="381856"/>
      </dsp:txXfrm>
    </dsp:sp>
    <dsp:sp modelId="{6B5EBB2A-0701-47A6-B3BF-4DC3B0E6D842}">
      <dsp:nvSpPr>
        <dsp:cNvPr id="0" name=""/>
        <dsp:cNvSpPr/>
      </dsp:nvSpPr>
      <dsp:spPr>
        <a:xfrm>
          <a:off x="1749415" y="850317"/>
          <a:ext cx="1131427" cy="1131427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Spor Hekimi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Ortopedist</a:t>
          </a:r>
          <a:endParaRPr lang="tr-TR" sz="1200" kern="1200" dirty="0"/>
        </a:p>
      </dsp:txBody>
      <dsp:txXfrm>
        <a:off x="1749415" y="850317"/>
        <a:ext cx="1131427" cy="1131427"/>
      </dsp:txXfrm>
    </dsp:sp>
    <dsp:sp modelId="{EE7BB04C-F084-482A-94F4-DDA9A4524BB5}">
      <dsp:nvSpPr>
        <dsp:cNvPr id="0" name=""/>
        <dsp:cNvSpPr/>
      </dsp:nvSpPr>
      <dsp:spPr>
        <a:xfrm rot="19800000">
          <a:off x="2892985" y="804691"/>
          <a:ext cx="300634" cy="38185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100" kern="1200"/>
        </a:p>
      </dsp:txBody>
      <dsp:txXfrm rot="19800000">
        <a:off x="2892985" y="804691"/>
        <a:ext cx="300634" cy="3818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964718-2475-4492-AD54-70E6C5718C6B}" type="datetimeFigureOut">
              <a:rPr lang="tr-TR" smtClean="0"/>
              <a:pPr/>
              <a:t>01.03.2014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00817A-E819-4952-9224-9B7A7B93E7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928308-3342-400C-B39B-70244EA7FBC0}" type="slidenum">
              <a:rPr lang="tr-TR"/>
              <a:pPr/>
              <a:t>2</a:t>
            </a:fld>
            <a:endParaRPr lang="tr-TR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0840C6-779A-4C4D-A8F4-FF248DD0A0FC}" type="slidenum">
              <a:rPr lang="tr-TR"/>
              <a:pPr/>
              <a:t>3</a:t>
            </a:fld>
            <a:endParaRPr lang="tr-TR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150DFE-DBD4-41F9-8514-0E033B27B53B}" type="slidenum">
              <a:rPr lang="tr-TR"/>
              <a:pPr/>
              <a:t>5</a:t>
            </a:fld>
            <a:endParaRPr lang="tr-TR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B1D78F-68B7-4838-88C0-0F5AB732241A}" type="slidenum">
              <a:rPr lang="tr-TR"/>
              <a:pPr/>
              <a:t>6</a:t>
            </a:fld>
            <a:endParaRPr lang="tr-TR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8B8B80-C1C6-4E59-ABAB-5B1269265098}" type="slidenum">
              <a:rPr lang="tr-TR"/>
              <a:pPr/>
              <a:t>7</a:t>
            </a:fld>
            <a:endParaRPr lang="tr-TR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8BF761-A0B7-4BD4-96E5-6BE52C3BB8B4}" type="slidenum">
              <a:rPr lang="tr-TR"/>
              <a:pPr/>
              <a:t>8</a:t>
            </a:fld>
            <a:endParaRPr lang="tr-TR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E6D5EE-3E38-49C5-9BEF-CAEABFD0C245}" type="slidenum">
              <a:rPr lang="tr-TR"/>
              <a:pPr/>
              <a:t>9</a:t>
            </a:fld>
            <a:endParaRPr lang="tr-TR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68C2A1-FF5D-4FEE-B306-C412D2C0B8E0}" type="slidenum">
              <a:rPr lang="tr-TR"/>
              <a:pPr/>
              <a:t>10</a:t>
            </a:fld>
            <a:endParaRPr lang="tr-TR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01.03.2014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01.03.2014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01.03.2014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9E387-8C7A-43D4-93F4-0484CE81554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01.03.2014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01.03.2014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01.03.2014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01.03.2014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01.03.2014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01.03.2014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01.03.2014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01.03.2014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01.03.2014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 sz="quarter"/>
          </p:nvPr>
        </p:nvSpPr>
        <p:spPr>
          <a:xfrm>
            <a:off x="457200" y="357188"/>
            <a:ext cx="8229600" cy="1828800"/>
          </a:xfrm>
        </p:spPr>
        <p:txBody>
          <a:bodyPr/>
          <a:lstStyle/>
          <a:p>
            <a:pPr>
              <a:defRPr/>
            </a:pPr>
            <a:r>
              <a:rPr lang="tr-TR" b="1" dirty="0" smtClean="0">
                <a:solidFill>
                  <a:srgbClr val="FF0000"/>
                </a:solidFill>
                <a:ea typeface="+mn-ea"/>
                <a:cs typeface="+mn-cs"/>
              </a:rPr>
              <a:t>Spor Sakatlıklarının Nedenleri</a:t>
            </a:r>
            <a:endParaRPr lang="tr-TR" sz="4400" b="1" kern="1200" dirty="0" smtClean="0">
              <a:solidFill>
                <a:srgbClr val="FF0000"/>
              </a:solidFill>
              <a:ea typeface="+mn-ea"/>
              <a:cs typeface="+mn-cs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sz="quarter" idx="1"/>
          </p:nvPr>
        </p:nvSpPr>
        <p:spPr>
          <a:xfrm>
            <a:off x="1371600" y="2428875"/>
            <a:ext cx="6772275" cy="1752600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tr-TR" dirty="0" err="1" smtClean="0">
                <a:solidFill>
                  <a:schemeClr val="tx1"/>
                </a:solidFill>
              </a:rPr>
              <a:t>Doç.Dr</a:t>
            </a:r>
            <a:r>
              <a:rPr lang="tr-TR" dirty="0" smtClean="0">
                <a:solidFill>
                  <a:schemeClr val="tx1"/>
                </a:solidFill>
              </a:rPr>
              <a:t>. Nevin Atalay Güzel</a:t>
            </a:r>
          </a:p>
          <a:p>
            <a:pPr>
              <a:defRPr/>
            </a:pPr>
            <a:r>
              <a:rPr lang="tr-TR" dirty="0" smtClean="0">
                <a:solidFill>
                  <a:schemeClr val="tx1"/>
                </a:solidFill>
              </a:rPr>
              <a:t>Gazi Üniversitesi</a:t>
            </a:r>
          </a:p>
          <a:p>
            <a:pPr>
              <a:defRPr/>
            </a:pPr>
            <a:r>
              <a:rPr lang="tr-TR" dirty="0" smtClean="0">
                <a:solidFill>
                  <a:schemeClr val="tx1"/>
                </a:solidFill>
              </a:rPr>
              <a:t>Sağlık Bilimleri Fakültesi</a:t>
            </a:r>
          </a:p>
          <a:p>
            <a:pPr>
              <a:defRPr/>
            </a:pPr>
            <a:r>
              <a:rPr lang="tr-TR" dirty="0" smtClean="0">
                <a:solidFill>
                  <a:schemeClr val="tx1"/>
                </a:solidFill>
              </a:rPr>
              <a:t>Fizyoterapi ve Rehabilitasyon Bölümü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231" name="Group 367"/>
          <p:cNvGraphicFramePr>
            <a:graphicFrameLocks noGrp="1"/>
          </p:cNvGraphicFramePr>
          <p:nvPr>
            <p:ph idx="1"/>
          </p:nvPr>
        </p:nvGraphicFramePr>
        <p:xfrm>
          <a:off x="539750" y="549275"/>
          <a:ext cx="8229600" cy="5441951"/>
        </p:xfrm>
        <a:graphic>
          <a:graphicData uri="http://schemas.openxmlformats.org/drawingml/2006/table">
            <a:tbl>
              <a:tblPr/>
              <a:tblGrid>
                <a:gridCol w="3248025"/>
                <a:gridCol w="920750"/>
                <a:gridCol w="3003550"/>
                <a:gridCol w="1057275"/>
              </a:tblGrid>
              <a:tr h="327025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Kadın </a:t>
                      </a: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                                    </a:t>
                      </a:r>
                      <a:endParaRPr kumimoji="0" lang="tr-T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cs typeface="Times New Roman" pitchFamily="18" charset="0"/>
                        </a:rPr>
                        <a:t>Erkek</a:t>
                      </a:r>
                      <a:endParaRPr kumimoji="0" lang="tr-T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413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Diz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29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Diz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27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Ayak Bileği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Ayak Bileği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10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Bel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Bel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9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Alt Bacak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Alt Bacak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7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Metatarslar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Aşil Tendonu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7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Ayak Parmakları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Kalça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3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Calf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Dirsek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3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Aşil Tendonu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Topuk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3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Ayak Tabanı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Calf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3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Kalça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</a:t>
                      </a: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02" name="Text Box 368"/>
          <p:cNvSpPr txBox="1">
            <a:spLocks noChangeArrowheads="1"/>
          </p:cNvSpPr>
          <p:nvPr/>
        </p:nvSpPr>
        <p:spPr bwMode="auto">
          <a:xfrm>
            <a:off x="611188" y="6237288"/>
            <a:ext cx="80645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/>
              <a:t>Tablo1.  Erişkinlerde spor sakatlıklarının en sık görüldüğü anatomik bölgeler.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tr-TR" sz="88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tr-TR" sz="8800" dirty="0" smtClean="0">
                <a:solidFill>
                  <a:srgbClr val="FF0000"/>
                </a:solidFill>
              </a:rPr>
              <a:t>Teşekkürler</a:t>
            </a:r>
            <a:endParaRPr lang="tr-TR" sz="8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solidFill>
                  <a:srgbClr val="FF0000"/>
                </a:solidFill>
              </a:rPr>
              <a:t>SAĞLIK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Kişinin fiziksel, ruhsal ve sosyal yönden tam bir iyilik halidir.</a:t>
            </a:r>
          </a:p>
          <a:p>
            <a:pPr eaLnBrk="1" hangingPunct="1">
              <a:defRPr/>
            </a:pPr>
            <a:r>
              <a:rPr lang="tr-TR" smtClean="0"/>
              <a:t>SPORCU SAĞLIĞI: Belirli bir disiplin içerisinde antrenmanlara ve müsabakalara yönelen bireylerin bedenen, ruhen ve sosyal yönden tam bir iyilik halidir.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14313" y="1285875"/>
            <a:ext cx="8366125" cy="50403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tr-TR" dirty="0" smtClean="0"/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dirty="0" smtClean="0"/>
              <a:t>		Spora veya fiziksel aktiviteye bağlı olarak oluşan ve kişinin yarışmaya katılımını, antrenman veya fiziksel aktivite yapmasını kısıtlayan veya engelleyen sakatlıklardır.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tr-TR" dirty="0" smtClean="0"/>
              <a:t>		Spor sakatlıklarının önlenmesi, tedavisi ve rehabilitasyonunda esas amaç; sporcuyu, mümkün olan en kısa sürede en üst performans düzeyine ulaştırmaktır. 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solidFill>
                  <a:srgbClr val="FF0000"/>
                </a:solidFill>
              </a:rPr>
              <a:t>Spor Sakatlıkları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57188" y="277813"/>
            <a:ext cx="7300912" cy="1143000"/>
          </a:xfrm>
        </p:spPr>
        <p:txBody>
          <a:bodyPr/>
          <a:lstStyle/>
          <a:p>
            <a:pPr>
              <a:defRPr/>
            </a:pPr>
            <a:r>
              <a:rPr lang="tr-TR" b="1" dirty="0" smtClean="0">
                <a:solidFill>
                  <a:srgbClr val="FF0000"/>
                </a:solidFill>
              </a:rPr>
              <a:t>Ekip</a:t>
            </a:r>
            <a:endParaRPr lang="tr-TR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285720" y="1600200"/>
          <a:ext cx="7572428" cy="4530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Oval"/>
          <p:cNvSpPr/>
          <p:nvPr/>
        </p:nvSpPr>
        <p:spPr>
          <a:xfrm>
            <a:off x="6643702" y="4143375"/>
            <a:ext cx="2357437" cy="2143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/>
              <a:t>Spor Bilimci</a:t>
            </a:r>
          </a:p>
          <a:p>
            <a:pPr algn="ctr">
              <a:defRPr/>
            </a:pPr>
            <a:r>
              <a:rPr lang="tr-TR" dirty="0"/>
              <a:t>Fizyolog</a:t>
            </a:r>
          </a:p>
          <a:p>
            <a:pPr algn="ctr">
              <a:defRPr/>
            </a:pPr>
            <a:r>
              <a:rPr lang="tr-TR" dirty="0"/>
              <a:t>Beslenme uz.</a:t>
            </a:r>
          </a:p>
          <a:p>
            <a:pPr algn="ctr">
              <a:defRPr/>
            </a:pPr>
            <a:r>
              <a:rPr lang="tr-TR" dirty="0"/>
              <a:t>Psikolog</a:t>
            </a:r>
          </a:p>
          <a:p>
            <a:pPr algn="ctr">
              <a:defRPr/>
            </a:pPr>
            <a:r>
              <a:rPr lang="tr-TR" dirty="0" err="1"/>
              <a:t>Biomekani</a:t>
            </a:r>
            <a:r>
              <a:rPr lang="tr-TR" dirty="0"/>
              <a:t> uz.</a:t>
            </a:r>
          </a:p>
        </p:txBody>
      </p:sp>
      <p:sp>
        <p:nvSpPr>
          <p:cNvPr id="6" name="5 Oval"/>
          <p:cNvSpPr/>
          <p:nvPr/>
        </p:nvSpPr>
        <p:spPr>
          <a:xfrm>
            <a:off x="3429000" y="3286125"/>
            <a:ext cx="1285875" cy="12858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dirty="0"/>
              <a:t>Sporcu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8450"/>
            <a:ext cx="7772400" cy="12715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b="1" dirty="0" smtClean="0">
                <a:solidFill>
                  <a:srgbClr val="FF0000"/>
                </a:solidFill>
              </a:rPr>
              <a:t>SPOR SAKATLIKLARININ NEDENLERİ VE ÖNLENMESİ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79563"/>
            <a:ext cx="4500563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spor sakatlığı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587500"/>
            <a:ext cx="4572000" cy="387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42875" y="5572125"/>
            <a:ext cx="876776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 b="1" dirty="0"/>
              <a:t>	</a:t>
            </a:r>
          </a:p>
          <a:p>
            <a:endParaRPr lang="tr-TR" b="1" dirty="0"/>
          </a:p>
          <a:p>
            <a:endParaRPr lang="tr-TR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solidFill>
                  <a:srgbClr val="FF0000"/>
                </a:solidFill>
              </a:rPr>
              <a:t>Spor Sakatlıklarının Nedenleri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713788" cy="4530725"/>
          </a:xfrm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Kişisel (İntrensek) Faktörler</a:t>
            </a:r>
          </a:p>
          <a:p>
            <a:pPr lvl="1" eaLnBrk="1" hangingPunct="1">
              <a:defRPr/>
            </a:pPr>
            <a:r>
              <a:rPr lang="tr-TR" smtClean="0"/>
              <a:t>Yaş, cinsiyet</a:t>
            </a:r>
          </a:p>
          <a:p>
            <a:pPr lvl="1" eaLnBrk="1" hangingPunct="1">
              <a:defRPr/>
            </a:pPr>
            <a:r>
              <a:rPr lang="tr-TR" smtClean="0"/>
              <a:t>Fiziksel yapı (Somatotip, VYY….)</a:t>
            </a:r>
          </a:p>
          <a:p>
            <a:pPr lvl="1" eaLnBrk="1" hangingPunct="1">
              <a:defRPr/>
            </a:pPr>
            <a:r>
              <a:rPr lang="tr-TR" smtClean="0"/>
              <a:t>Psikolojik faktörler</a:t>
            </a:r>
          </a:p>
          <a:p>
            <a:pPr lvl="1" eaLnBrk="1" hangingPunct="1">
              <a:defRPr/>
            </a:pPr>
            <a:r>
              <a:rPr lang="tr-TR" smtClean="0"/>
              <a:t>Yaşam alışkanlıkları (Uyku, beslenme, dinlenme)</a:t>
            </a:r>
          </a:p>
          <a:p>
            <a:pPr lvl="1" eaLnBrk="1" hangingPunct="1">
              <a:defRPr/>
            </a:pPr>
            <a:r>
              <a:rPr lang="tr-TR" smtClean="0"/>
              <a:t>Isınma</a:t>
            </a:r>
          </a:p>
          <a:p>
            <a:pPr lvl="1" eaLnBrk="1" hangingPunct="1">
              <a:defRPr/>
            </a:pPr>
            <a:r>
              <a:rPr lang="tr-TR" smtClean="0"/>
              <a:t>Daha önce geçirilmiş sakatlıklar ve yetersiz rehabilitasyon</a:t>
            </a:r>
          </a:p>
          <a:p>
            <a:pPr lvl="1" eaLnBrk="1" hangingPunct="1">
              <a:defRPr/>
            </a:pPr>
            <a:endParaRPr lang="tr-T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solidFill>
                  <a:srgbClr val="FF0000"/>
                </a:solidFill>
              </a:rPr>
              <a:t>Spor Sakatlıklarının Nedenleri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Çevresel (Ekstrensek) Faktörler</a:t>
            </a:r>
          </a:p>
          <a:p>
            <a:pPr lvl="1" eaLnBrk="1" hangingPunct="1">
              <a:defRPr/>
            </a:pPr>
            <a:r>
              <a:rPr lang="tr-TR" smtClean="0"/>
              <a:t>Spora ilişkin özellikler (türü, süresi)</a:t>
            </a:r>
          </a:p>
          <a:p>
            <a:pPr lvl="1" eaLnBrk="1" hangingPunct="1">
              <a:defRPr/>
            </a:pPr>
            <a:r>
              <a:rPr lang="tr-TR" smtClean="0"/>
              <a:t>Spor alanlarının fiziki özellikleri (zemin, aydınlatma, çevre düzeni)</a:t>
            </a:r>
          </a:p>
          <a:p>
            <a:pPr lvl="1" eaLnBrk="1" hangingPunct="1">
              <a:defRPr/>
            </a:pPr>
            <a:r>
              <a:rPr lang="tr-TR" smtClean="0"/>
              <a:t>İklim ve çevre koşulları (ısı, basınç, rakım, nem)</a:t>
            </a:r>
          </a:p>
          <a:p>
            <a:pPr lvl="1" eaLnBrk="1" hangingPunct="1">
              <a:defRPr/>
            </a:pPr>
            <a:r>
              <a:rPr lang="tr-TR" smtClean="0"/>
              <a:t>Antrenör</a:t>
            </a:r>
          </a:p>
          <a:p>
            <a:pPr lvl="1" eaLnBrk="1" hangingPunct="1">
              <a:defRPr/>
            </a:pPr>
            <a:r>
              <a:rPr lang="tr-TR" smtClean="0"/>
              <a:t>Hakem ve oyun kuralları</a:t>
            </a:r>
          </a:p>
          <a:p>
            <a:pPr lvl="1" eaLnBrk="1" hangingPunct="1">
              <a:defRPr/>
            </a:pPr>
            <a:r>
              <a:rPr lang="tr-TR" smtClean="0"/>
              <a:t>Seyirci ve şiddet hareketleri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solidFill>
                  <a:srgbClr val="FF0000"/>
                </a:solidFill>
              </a:rPr>
              <a:t>Spor Sakatlıklarının Önlenmesi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  <a:p>
            <a:pPr eaLnBrk="1" hangingPunct="1">
              <a:defRPr/>
            </a:pPr>
            <a:r>
              <a:rPr lang="tr-TR" smtClean="0"/>
              <a:t>Eğitim (Sporcu, antrenör…)</a:t>
            </a:r>
          </a:p>
          <a:p>
            <a:pPr eaLnBrk="1" hangingPunct="1">
              <a:defRPr/>
            </a:pPr>
            <a:r>
              <a:rPr lang="tr-TR" smtClean="0"/>
              <a:t>Periyodik sporcu muayeneleri</a:t>
            </a:r>
          </a:p>
          <a:p>
            <a:pPr lvl="1" eaLnBrk="1" hangingPunct="1">
              <a:defRPr/>
            </a:pPr>
            <a:r>
              <a:rPr lang="tr-TR" smtClean="0"/>
              <a:t>Klinik kontroller</a:t>
            </a:r>
          </a:p>
          <a:p>
            <a:pPr lvl="1" eaLnBrk="1" hangingPunct="1">
              <a:defRPr/>
            </a:pPr>
            <a:r>
              <a:rPr lang="tr-TR" smtClean="0"/>
              <a:t>Performans takipleri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solidFill>
                  <a:srgbClr val="FF0000"/>
                </a:solidFill>
              </a:rPr>
              <a:t>Spor Sakatlıklarının Önlenmesi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dirty="0" smtClean="0"/>
              <a:t>FIMS 6S Kuralı</a:t>
            </a:r>
          </a:p>
          <a:p>
            <a:pPr lvl="1" eaLnBrk="1" hangingPunct="1">
              <a:defRPr/>
            </a:pPr>
            <a:r>
              <a:rPr lang="tr-TR" dirty="0" err="1" smtClean="0"/>
              <a:t>Surface</a:t>
            </a:r>
            <a:r>
              <a:rPr lang="tr-TR" dirty="0" smtClean="0"/>
              <a:t>		(Zemin)</a:t>
            </a:r>
          </a:p>
          <a:p>
            <a:pPr lvl="1" eaLnBrk="1" hangingPunct="1">
              <a:defRPr/>
            </a:pPr>
            <a:r>
              <a:rPr lang="tr-TR" dirty="0" err="1" smtClean="0"/>
              <a:t>Shoes</a:t>
            </a:r>
            <a:r>
              <a:rPr lang="tr-TR" dirty="0" smtClean="0"/>
              <a:t>		(Ayakkabı)</a:t>
            </a:r>
          </a:p>
          <a:p>
            <a:pPr lvl="1" eaLnBrk="1" hangingPunct="1">
              <a:defRPr/>
            </a:pPr>
            <a:r>
              <a:rPr lang="tr-TR" dirty="0" err="1" smtClean="0"/>
              <a:t>Speed</a:t>
            </a:r>
            <a:r>
              <a:rPr lang="tr-TR" dirty="0" smtClean="0"/>
              <a:t>		(Hız)</a:t>
            </a:r>
          </a:p>
          <a:p>
            <a:pPr lvl="1" eaLnBrk="1" hangingPunct="1">
              <a:defRPr/>
            </a:pPr>
            <a:r>
              <a:rPr lang="tr-TR" dirty="0" err="1" smtClean="0"/>
              <a:t>Structure</a:t>
            </a:r>
            <a:r>
              <a:rPr lang="tr-TR" dirty="0" smtClean="0"/>
              <a:t>	(Fiziki yapı)</a:t>
            </a:r>
          </a:p>
          <a:p>
            <a:pPr lvl="1" eaLnBrk="1" hangingPunct="1">
              <a:defRPr/>
            </a:pPr>
            <a:r>
              <a:rPr lang="tr-TR" dirty="0" err="1" smtClean="0"/>
              <a:t>Strenght</a:t>
            </a:r>
            <a:r>
              <a:rPr lang="tr-TR" dirty="0" smtClean="0"/>
              <a:t>	(Kuvvet)</a:t>
            </a:r>
          </a:p>
          <a:p>
            <a:pPr lvl="1" eaLnBrk="1" hangingPunct="1">
              <a:defRPr/>
            </a:pPr>
            <a:r>
              <a:rPr lang="tr-TR" dirty="0" err="1" smtClean="0"/>
              <a:t>Streching</a:t>
            </a:r>
            <a:r>
              <a:rPr lang="tr-TR" dirty="0" smtClean="0"/>
              <a:t>	(Germe)</a:t>
            </a:r>
          </a:p>
          <a:p>
            <a:pPr lvl="1" eaLnBrk="1" hangingPunct="1">
              <a:defRPr/>
            </a:pPr>
            <a:endParaRPr lang="tr-T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270</Words>
  <Application>Microsoft Office PowerPoint</Application>
  <PresentationFormat>Ekran Gösterisi (4:3)</PresentationFormat>
  <Paragraphs>109</Paragraphs>
  <Slides>11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Spor Sakatlıklarının Nedenleri</vt:lpstr>
      <vt:lpstr>SAĞLIK</vt:lpstr>
      <vt:lpstr>Spor Sakatlıkları</vt:lpstr>
      <vt:lpstr>Ekip</vt:lpstr>
      <vt:lpstr>SPOR SAKATLIKLARININ NEDENLERİ VE ÖNLENMESİ</vt:lpstr>
      <vt:lpstr>Spor Sakatlıklarının Nedenleri</vt:lpstr>
      <vt:lpstr>Spor Sakatlıklarının Nedenleri</vt:lpstr>
      <vt:lpstr>Spor Sakatlıklarının Önlenmesi</vt:lpstr>
      <vt:lpstr>Spor Sakatlıklarının Önlenmesi</vt:lpstr>
      <vt:lpstr>Slayt 10</vt:lpstr>
      <vt:lpstr>Slayt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 SAKATLIKLARININ NEDENLERİ VE ÖNLENMESİ</dc:title>
  <cp:lastModifiedBy>sallu ala muhammed</cp:lastModifiedBy>
  <cp:revision>7</cp:revision>
  <dcterms:modified xsi:type="dcterms:W3CDTF">2014-03-01T12:06:56Z</dcterms:modified>
</cp:coreProperties>
</file>