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22"/>
  </p:notesMasterIdLst>
  <p:sldIdLst>
    <p:sldId id="322" r:id="rId2"/>
    <p:sldId id="256" r:id="rId3"/>
    <p:sldId id="258" r:id="rId4"/>
    <p:sldId id="257" r:id="rId5"/>
    <p:sldId id="259" r:id="rId6"/>
    <p:sldId id="260" r:id="rId7"/>
    <p:sldId id="261" r:id="rId8"/>
    <p:sldId id="262" r:id="rId9"/>
    <p:sldId id="263" r:id="rId10"/>
    <p:sldId id="264" r:id="rId11"/>
    <p:sldId id="265" r:id="rId12"/>
    <p:sldId id="266" r:id="rId13"/>
    <p:sldId id="267" r:id="rId14"/>
    <p:sldId id="328" r:id="rId15"/>
    <p:sldId id="268" r:id="rId16"/>
    <p:sldId id="269" r:id="rId17"/>
    <p:sldId id="270" r:id="rId18"/>
    <p:sldId id="329" r:id="rId19"/>
    <p:sldId id="271" r:id="rId20"/>
    <p:sldId id="272" r:id="rId21"/>
    <p:sldId id="273" r:id="rId22"/>
    <p:sldId id="330" r:id="rId23"/>
    <p:sldId id="274" r:id="rId24"/>
    <p:sldId id="275" r:id="rId25"/>
    <p:sldId id="331" r:id="rId26"/>
    <p:sldId id="276" r:id="rId27"/>
    <p:sldId id="277" r:id="rId28"/>
    <p:sldId id="278" r:id="rId29"/>
    <p:sldId id="279" r:id="rId30"/>
    <p:sldId id="323" r:id="rId31"/>
    <p:sldId id="280" r:id="rId32"/>
    <p:sldId id="281" r:id="rId33"/>
    <p:sldId id="333" r:id="rId34"/>
    <p:sldId id="334" r:id="rId35"/>
    <p:sldId id="282" r:id="rId36"/>
    <p:sldId id="335" r:id="rId37"/>
    <p:sldId id="283" r:id="rId38"/>
    <p:sldId id="284" r:id="rId39"/>
    <p:sldId id="332" r:id="rId40"/>
    <p:sldId id="285" r:id="rId41"/>
    <p:sldId id="286" r:id="rId42"/>
    <p:sldId id="287" r:id="rId43"/>
    <p:sldId id="289" r:id="rId44"/>
    <p:sldId id="336" r:id="rId45"/>
    <p:sldId id="290" r:id="rId46"/>
    <p:sldId id="291" r:id="rId47"/>
    <p:sldId id="292" r:id="rId48"/>
    <p:sldId id="297" r:id="rId49"/>
    <p:sldId id="293" r:id="rId50"/>
    <p:sldId id="327" r:id="rId51"/>
    <p:sldId id="298" r:id="rId52"/>
    <p:sldId id="299" r:id="rId53"/>
    <p:sldId id="324" r:id="rId54"/>
    <p:sldId id="325" r:id="rId55"/>
    <p:sldId id="294" r:id="rId56"/>
    <p:sldId id="295" r:id="rId57"/>
    <p:sldId id="326" r:id="rId58"/>
    <p:sldId id="305" r:id="rId59"/>
    <p:sldId id="306" r:id="rId60"/>
    <p:sldId id="307" r:id="rId61"/>
    <p:sldId id="308" r:id="rId62"/>
    <p:sldId id="309" r:id="rId63"/>
    <p:sldId id="310"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04" r:id="rId85"/>
    <p:sldId id="296" r:id="rId86"/>
    <p:sldId id="300" r:id="rId87"/>
    <p:sldId id="311" r:id="rId88"/>
    <p:sldId id="301" r:id="rId89"/>
    <p:sldId id="302" r:id="rId90"/>
    <p:sldId id="303" r:id="rId91"/>
    <p:sldId id="312" r:id="rId92"/>
    <p:sldId id="313" r:id="rId93"/>
    <p:sldId id="314" r:id="rId94"/>
    <p:sldId id="315" r:id="rId95"/>
    <p:sldId id="316" r:id="rId96"/>
    <p:sldId id="317" r:id="rId97"/>
    <p:sldId id="318" r:id="rId98"/>
    <p:sldId id="319" r:id="rId99"/>
    <p:sldId id="320" r:id="rId100"/>
    <p:sldId id="337" r:id="rId101"/>
    <p:sldId id="338" r:id="rId102"/>
    <p:sldId id="339" r:id="rId103"/>
    <p:sldId id="340" r:id="rId104"/>
    <p:sldId id="341" r:id="rId105"/>
    <p:sldId id="342" r:id="rId106"/>
    <p:sldId id="343" r:id="rId107"/>
    <p:sldId id="344" r:id="rId108"/>
    <p:sldId id="345" r:id="rId109"/>
    <p:sldId id="346" r:id="rId110"/>
    <p:sldId id="347" r:id="rId111"/>
    <p:sldId id="348" r:id="rId112"/>
    <p:sldId id="349" r:id="rId113"/>
    <p:sldId id="350" r:id="rId114"/>
    <p:sldId id="351" r:id="rId115"/>
    <p:sldId id="352" r:id="rId116"/>
    <p:sldId id="353" r:id="rId117"/>
    <p:sldId id="354" r:id="rId118"/>
    <p:sldId id="355" r:id="rId119"/>
    <p:sldId id="356" r:id="rId120"/>
    <p:sldId id="357" r:id="rId121"/>
  </p:sldIdLst>
  <p:sldSz cx="9144000" cy="6858000" type="screen4x3"/>
  <p:notesSz cx="6858000" cy="9144000"/>
  <p:defaultTextStyle>
    <a:defPPr>
      <a:defRPr lang="tr-TR"/>
    </a:defPPr>
    <a:lvl1pPr algn="l"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719" autoAdjust="0"/>
    <p:restoredTop sz="94558" autoAdjust="0"/>
  </p:normalViewPr>
  <p:slideViewPr>
    <p:cSldViewPr>
      <p:cViewPr varScale="1">
        <p:scale>
          <a:sx n="69" d="100"/>
          <a:sy n="69" d="100"/>
        </p:scale>
        <p:origin x="16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48C49-2AC7-4358-9B75-BBFB47454E7E}" type="doc">
      <dgm:prSet loTypeId="urn:microsoft.com/office/officeart/2005/8/layout/orgChart1" loCatId="hierarchy" qsTypeId="urn:microsoft.com/office/officeart/2005/8/quickstyle/simple1" qsCatId="simple" csTypeId="urn:microsoft.com/office/officeart/2005/8/colors/accent1_2" csCatId="accent1"/>
      <dgm:spPr/>
    </dgm:pt>
    <dgm:pt modelId="{780481F6-E887-43BE-837F-73D7B8D24C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S.ÇEŞİTLERİ</a:t>
          </a:r>
        </a:p>
      </dgm:t>
    </dgm:pt>
    <dgm:pt modelId="{32C75A64-D6AD-491E-9A21-D8D09D6CDCFD}" type="parTrans" cxnId="{C974100C-30E3-40D3-A16C-3C15ED11A92F}">
      <dgm:prSet/>
      <dgm:spPr/>
    </dgm:pt>
    <dgm:pt modelId="{4DD6797B-3242-41B9-A1ED-6AB4CAF0B075}" type="sibTrans" cxnId="{C974100C-30E3-40D3-A16C-3C15ED11A92F}">
      <dgm:prSet/>
      <dgm:spPr/>
    </dgm:pt>
    <dgm:pt modelId="{194D4AED-979F-4BD8-874E-C26ECAB7B9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FORHAND</a:t>
          </a:r>
        </a:p>
      </dgm:t>
    </dgm:pt>
    <dgm:pt modelId="{7ED49E60-BBFA-4EB5-B7D0-7D97FA372CD7}" type="parTrans" cxnId="{652E6E56-DDFB-4A2A-8284-8789AD560AAC}">
      <dgm:prSet/>
      <dgm:spPr/>
    </dgm:pt>
    <dgm:pt modelId="{D5F3529C-35F9-4E18-B142-381FE7BD3B2E}" type="sibTrans" cxnId="{652E6E56-DDFB-4A2A-8284-8789AD560AAC}">
      <dgm:prSet/>
      <dgm:spPr/>
    </dgm:pt>
    <dgm:pt modelId="{481AA05B-4C96-4445-9429-2B3E49D6A24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BACKHAND</a:t>
          </a:r>
        </a:p>
      </dgm:t>
    </dgm:pt>
    <dgm:pt modelId="{9302A70C-F87B-4210-B15F-EDD09A3ABD43}" type="parTrans" cxnId="{6B574461-11F7-4CCB-8326-58387B5C2C89}">
      <dgm:prSet/>
      <dgm:spPr/>
    </dgm:pt>
    <dgm:pt modelId="{268C2033-63E8-4E6C-B216-E355242E6035}" type="sibTrans" cxnId="{6B574461-11F7-4CCB-8326-58387B5C2C89}">
      <dgm:prSet/>
      <dgm:spPr/>
    </dgm:pt>
    <dgm:pt modelId="{3DFC8595-1C81-4DE3-AB2B-45A9ACB58E2E}"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Uzun ve Kısa</a:t>
          </a:r>
        </a:p>
      </dgm:t>
    </dgm:pt>
    <dgm:pt modelId="{1CB1EB89-D60E-46D6-A48D-C499236E5298}" type="parTrans" cxnId="{8429CA85-8D5E-4FD1-BF39-FE4DE28A9372}">
      <dgm:prSet/>
      <dgm:spPr/>
    </dgm:pt>
    <dgm:pt modelId="{3589DD71-E9DD-44D1-9650-BB28D45D92CD}" type="sibTrans" cxnId="{8429CA85-8D5E-4FD1-BF39-FE4DE28A9372}">
      <dgm:prSet/>
      <dgm:spPr/>
    </dgm:pt>
    <dgm:pt modelId="{8E15CCAB-306B-4660-866C-876734F7D5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Kesik</a:t>
          </a:r>
        </a:p>
      </dgm:t>
    </dgm:pt>
    <dgm:pt modelId="{82C507B9-EC55-48C0-954C-2A2A8239313F}" type="parTrans" cxnId="{01C81842-33F7-48B0-8E7C-5BF766B1E6DA}">
      <dgm:prSet/>
      <dgm:spPr/>
    </dgm:pt>
    <dgm:pt modelId="{71E9C8BE-C9E3-47A4-A3C7-75D692ECAFC8}" type="sibTrans" cxnId="{01C81842-33F7-48B0-8E7C-5BF766B1E6DA}">
      <dgm:prSet/>
      <dgm:spPr/>
    </dgm:pt>
    <dgm:pt modelId="{46C1EA1F-56D5-45A4-BCD8-30CDDDB7E7E4}"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Kesik (düz)</a:t>
          </a:r>
        </a:p>
      </dgm:t>
    </dgm:pt>
    <dgm:pt modelId="{A1AB482F-99C2-40B8-B4BE-FD33CB9C9205}" type="parTrans" cxnId="{5D860262-F741-4D66-8BE5-29AE3F424978}">
      <dgm:prSet/>
      <dgm:spPr/>
    </dgm:pt>
    <dgm:pt modelId="{545B4F4A-1C21-469B-AF56-8A31B42A90DA}" type="sibTrans" cxnId="{5D860262-F741-4D66-8BE5-29AE3F424978}">
      <dgm:prSet/>
      <dgm:spPr/>
    </dgm:pt>
    <dgm:pt modelId="{F170F7D6-9C6F-4D5D-8EAA-C1EE28C7C31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İçten</a:t>
          </a:r>
        </a:p>
      </dgm:t>
    </dgm:pt>
    <dgm:pt modelId="{40EEABC5-5DE2-4A34-B532-AEA4540C36E5}" type="parTrans" cxnId="{382140D7-3D3A-47F4-9825-ECF3D9FE4EFF}">
      <dgm:prSet/>
      <dgm:spPr/>
    </dgm:pt>
    <dgm:pt modelId="{C93DF4AA-22D8-4A9A-9C12-BBF2A70D91A2}" type="sibTrans" cxnId="{382140D7-3D3A-47F4-9825-ECF3D9FE4EFF}">
      <dgm:prSet/>
      <dgm:spPr/>
    </dgm:pt>
    <dgm:pt modelId="{AEB5553B-E937-429B-A5AB-29330DA5B9D3}"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Dıştan</a:t>
          </a:r>
        </a:p>
      </dgm:t>
    </dgm:pt>
    <dgm:pt modelId="{B303C9E9-4783-48C9-99D9-4FFBB976A9E2}" type="parTrans" cxnId="{460A7599-D80D-434A-90E6-32FB4ACE6899}">
      <dgm:prSet/>
      <dgm:spPr/>
    </dgm:pt>
    <dgm:pt modelId="{93F89547-060F-4073-A023-7F827F9A98E7}" type="sibTrans" cxnId="{460A7599-D80D-434A-90E6-32FB4ACE6899}">
      <dgm:prSet/>
      <dgm:spPr/>
    </dgm:pt>
    <dgm:pt modelId="{F6D15AF5-97B7-4A2B-87D9-DA4B8EB648E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Boş </a:t>
          </a:r>
        </a:p>
      </dgm:t>
    </dgm:pt>
    <dgm:pt modelId="{DF648775-119A-4BD3-A69D-46225B759207}" type="parTrans" cxnId="{FAC00A9A-21A2-4DDE-BA09-3CD5906EF23F}">
      <dgm:prSet/>
      <dgm:spPr/>
    </dgm:pt>
    <dgm:pt modelId="{8C0AB5E6-585A-4103-A700-9A9425A17312}" type="sibTrans" cxnId="{FAC00A9A-21A2-4DDE-BA09-3CD5906EF23F}">
      <dgm:prSet/>
      <dgm:spPr/>
    </dgm:pt>
    <dgm:pt modelId="{8D149338-B0BA-4AEE-846D-CEF9BD24AC27}"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Boş (düz)</a:t>
          </a:r>
        </a:p>
      </dgm:t>
    </dgm:pt>
    <dgm:pt modelId="{AF8B4A7A-3C4C-4414-B895-D1FB31062C0C}" type="parTrans" cxnId="{7F7C8681-5C47-47BC-AFFD-4A6D31B87698}">
      <dgm:prSet/>
      <dgm:spPr/>
    </dgm:pt>
    <dgm:pt modelId="{A3B5ABAE-46FB-4654-B479-03E514588D23}" type="sibTrans" cxnId="{7F7C8681-5C47-47BC-AFFD-4A6D31B87698}">
      <dgm:prSet/>
      <dgm:spPr/>
    </dgm:pt>
    <dgm:pt modelId="{D8C128E2-391E-47DC-BD4B-B0F0A076D402}"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İçten</a:t>
          </a:r>
        </a:p>
      </dgm:t>
    </dgm:pt>
    <dgm:pt modelId="{626D38A7-60AF-4771-9733-A99C08453005}" type="parTrans" cxnId="{5B76CB20-F01F-4BA5-825A-9CBF898725C0}">
      <dgm:prSet/>
      <dgm:spPr/>
    </dgm:pt>
    <dgm:pt modelId="{D0A17FDF-4BCE-4922-B9F4-ACABF4498A68}" type="sibTrans" cxnId="{5B76CB20-F01F-4BA5-825A-9CBF898725C0}">
      <dgm:prSet/>
      <dgm:spPr/>
    </dgm:pt>
    <dgm:pt modelId="{491C9A74-97B5-4A90-A9A1-AE10758292BC}"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Dıştan</a:t>
          </a:r>
        </a:p>
      </dgm:t>
    </dgm:pt>
    <dgm:pt modelId="{38AA5174-CAC9-41BF-B1F9-DB56C1E918FE}" type="parTrans" cxnId="{AD51A06A-B86B-4A7F-A01D-DA78C557DB55}">
      <dgm:prSet/>
      <dgm:spPr/>
    </dgm:pt>
    <dgm:pt modelId="{F64504D2-541B-4B34-BCB0-5827FCC7DDEB}" type="sibTrans" cxnId="{AD51A06A-B86B-4A7F-A01D-DA78C557DB55}">
      <dgm:prSet/>
      <dgm:spPr/>
    </dgm:pt>
    <dgm:pt modelId="{FA2C0399-ECA2-4934-8946-303017DF7EC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Üsten (dönen)</a:t>
          </a:r>
        </a:p>
      </dgm:t>
    </dgm:pt>
    <dgm:pt modelId="{172B203F-5B94-4827-80A1-32F24BC41D37}" type="parTrans" cxnId="{87029E71-20BA-43BB-969A-D57CE32FC6FD}">
      <dgm:prSet/>
      <dgm:spPr/>
    </dgm:pt>
    <dgm:pt modelId="{5A833B88-CDB9-438D-97EA-09806328C454}" type="sibTrans" cxnId="{87029E71-20BA-43BB-969A-D57CE32FC6FD}">
      <dgm:prSet/>
      <dgm:spPr/>
    </dgm:pt>
    <dgm:pt modelId="{5EB1BA11-E7B6-4A8B-B130-C542AEFC478A}"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Üsten(düz)</a:t>
          </a:r>
        </a:p>
      </dgm:t>
    </dgm:pt>
    <dgm:pt modelId="{4DC77574-6198-4DDB-991F-E7F83F68B3A3}" type="parTrans" cxnId="{FCFBD98F-D3BE-458B-AFD0-6E1037114D64}">
      <dgm:prSet/>
      <dgm:spPr/>
    </dgm:pt>
    <dgm:pt modelId="{40344182-9DBB-449E-8A74-E45FA39B0934}" type="sibTrans" cxnId="{FCFBD98F-D3BE-458B-AFD0-6E1037114D64}">
      <dgm:prSet/>
      <dgm:spPr/>
    </dgm:pt>
    <dgm:pt modelId="{E35C2827-4E01-485F-BF28-22FDD1D986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İçten</a:t>
          </a:r>
        </a:p>
      </dgm:t>
    </dgm:pt>
    <dgm:pt modelId="{4776348F-CDB9-4A81-BE1C-647E7EAB70FB}" type="parTrans" cxnId="{0C4D10AB-A1B7-4301-8439-BF3D51F481AE}">
      <dgm:prSet/>
      <dgm:spPr/>
    </dgm:pt>
    <dgm:pt modelId="{97936594-7821-44C2-948E-64B763968B1C}" type="sibTrans" cxnId="{0C4D10AB-A1B7-4301-8439-BF3D51F481AE}">
      <dgm:prSet/>
      <dgm:spPr/>
    </dgm:pt>
    <dgm:pt modelId="{EDF88CA4-9A4A-4D01-B858-428AD8246F79}"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a:ln>
                <a:noFill/>
              </a:ln>
              <a:solidFill>
                <a:schemeClr val="tx1"/>
              </a:solidFill>
              <a:effectLst/>
              <a:latin typeface="Arial" panose="020B0604020202020204" pitchFamily="34" charset="0"/>
            </a:rPr>
            <a:t>Dıştan</a:t>
          </a:r>
        </a:p>
      </dgm:t>
    </dgm:pt>
    <dgm:pt modelId="{5790E1CE-623B-4065-8AA2-CBBDDF604C49}" type="parTrans" cxnId="{FD2F0A02-8D5D-4F1A-B70F-2382DAEC2BB2}">
      <dgm:prSet/>
      <dgm:spPr/>
    </dgm:pt>
    <dgm:pt modelId="{C56C2257-A888-48F3-BF6D-FFC60A09FD99}" type="sibTrans" cxnId="{FD2F0A02-8D5D-4F1A-B70F-2382DAEC2BB2}">
      <dgm:prSet/>
      <dgm:spPr/>
    </dgm:pt>
    <dgm:pt modelId="{740ADE85-9F2C-45DA-904F-39EBE4F67B60}" type="pres">
      <dgm:prSet presAssocID="{52C48C49-2AC7-4358-9B75-BBFB47454E7E}" presName="hierChild1" presStyleCnt="0">
        <dgm:presLayoutVars>
          <dgm:orgChart val="1"/>
          <dgm:chPref val="1"/>
          <dgm:dir/>
          <dgm:animOne val="branch"/>
          <dgm:animLvl val="lvl"/>
          <dgm:resizeHandles/>
        </dgm:presLayoutVars>
      </dgm:prSet>
      <dgm:spPr/>
    </dgm:pt>
    <dgm:pt modelId="{747D5729-F0BE-4724-BD41-7A70CA1C3A2F}" type="pres">
      <dgm:prSet presAssocID="{780481F6-E887-43BE-837F-73D7B8D24C9E}" presName="hierRoot1" presStyleCnt="0">
        <dgm:presLayoutVars>
          <dgm:hierBranch/>
        </dgm:presLayoutVars>
      </dgm:prSet>
      <dgm:spPr/>
    </dgm:pt>
    <dgm:pt modelId="{5CDA75DE-6BD1-4059-AA1B-4186070FF79D}" type="pres">
      <dgm:prSet presAssocID="{780481F6-E887-43BE-837F-73D7B8D24C9E}" presName="rootComposite1" presStyleCnt="0"/>
      <dgm:spPr/>
    </dgm:pt>
    <dgm:pt modelId="{EFBB1C31-3019-486C-881B-4017C9C3037C}" type="pres">
      <dgm:prSet presAssocID="{780481F6-E887-43BE-837F-73D7B8D24C9E}" presName="rootText1" presStyleLbl="node0" presStyleIdx="0" presStyleCnt="1">
        <dgm:presLayoutVars>
          <dgm:chPref val="3"/>
        </dgm:presLayoutVars>
      </dgm:prSet>
      <dgm:spPr/>
    </dgm:pt>
    <dgm:pt modelId="{5604072F-DF2A-437C-945A-AEC1857B9705}" type="pres">
      <dgm:prSet presAssocID="{780481F6-E887-43BE-837F-73D7B8D24C9E}" presName="rootConnector1" presStyleLbl="node1" presStyleIdx="0" presStyleCnt="0"/>
      <dgm:spPr/>
    </dgm:pt>
    <dgm:pt modelId="{E9255396-29C0-42BB-96F0-86BAA1A48E8B}" type="pres">
      <dgm:prSet presAssocID="{780481F6-E887-43BE-837F-73D7B8D24C9E}" presName="hierChild2" presStyleCnt="0"/>
      <dgm:spPr/>
    </dgm:pt>
    <dgm:pt modelId="{243BF8B5-E7C9-4904-8E20-C0B2D2FD6E74}" type="pres">
      <dgm:prSet presAssocID="{7ED49E60-BBFA-4EB5-B7D0-7D97FA372CD7}" presName="Name35" presStyleLbl="parChTrans1D2" presStyleIdx="0" presStyleCnt="2"/>
      <dgm:spPr/>
    </dgm:pt>
    <dgm:pt modelId="{7250496A-6DBB-456D-9712-557450909872}" type="pres">
      <dgm:prSet presAssocID="{194D4AED-979F-4BD8-874E-C26ECAB7B968}" presName="hierRoot2" presStyleCnt="0">
        <dgm:presLayoutVars>
          <dgm:hierBranch/>
        </dgm:presLayoutVars>
      </dgm:prSet>
      <dgm:spPr/>
    </dgm:pt>
    <dgm:pt modelId="{45A21552-9501-45DD-9538-6B28075F8D94}" type="pres">
      <dgm:prSet presAssocID="{194D4AED-979F-4BD8-874E-C26ECAB7B968}" presName="rootComposite" presStyleCnt="0"/>
      <dgm:spPr/>
    </dgm:pt>
    <dgm:pt modelId="{F7CD793C-7B90-43D1-8DFC-8FBA9B6C3179}" type="pres">
      <dgm:prSet presAssocID="{194D4AED-979F-4BD8-874E-C26ECAB7B968}" presName="rootText" presStyleLbl="node2" presStyleIdx="0" presStyleCnt="2">
        <dgm:presLayoutVars>
          <dgm:chPref val="3"/>
        </dgm:presLayoutVars>
      </dgm:prSet>
      <dgm:spPr/>
    </dgm:pt>
    <dgm:pt modelId="{65FC3925-DA27-4071-AC69-BCC4A44703E6}" type="pres">
      <dgm:prSet presAssocID="{194D4AED-979F-4BD8-874E-C26ECAB7B968}" presName="rootConnector" presStyleLbl="node2" presStyleIdx="0" presStyleCnt="2"/>
      <dgm:spPr/>
    </dgm:pt>
    <dgm:pt modelId="{2191FF59-8769-4D4C-9018-9BC17555C787}" type="pres">
      <dgm:prSet presAssocID="{194D4AED-979F-4BD8-874E-C26ECAB7B968}" presName="hierChild4" presStyleCnt="0"/>
      <dgm:spPr/>
    </dgm:pt>
    <dgm:pt modelId="{E497DF05-3E61-4E94-9F33-0F48C74C93B3}" type="pres">
      <dgm:prSet presAssocID="{194D4AED-979F-4BD8-874E-C26ECAB7B968}" presName="hierChild5" presStyleCnt="0"/>
      <dgm:spPr/>
    </dgm:pt>
    <dgm:pt modelId="{442E1B73-EEB4-47C2-9266-9CD42A28A24E}" type="pres">
      <dgm:prSet presAssocID="{9302A70C-F87B-4210-B15F-EDD09A3ABD43}" presName="Name35" presStyleLbl="parChTrans1D2" presStyleIdx="1" presStyleCnt="2"/>
      <dgm:spPr/>
    </dgm:pt>
    <dgm:pt modelId="{B9E25BBD-39C5-47F4-95C4-E139299787E3}" type="pres">
      <dgm:prSet presAssocID="{481AA05B-4C96-4445-9429-2B3E49D6A240}" presName="hierRoot2" presStyleCnt="0">
        <dgm:presLayoutVars>
          <dgm:hierBranch/>
        </dgm:presLayoutVars>
      </dgm:prSet>
      <dgm:spPr/>
    </dgm:pt>
    <dgm:pt modelId="{7476F141-F54D-4C2C-B371-B5266A815AE2}" type="pres">
      <dgm:prSet presAssocID="{481AA05B-4C96-4445-9429-2B3E49D6A240}" presName="rootComposite" presStyleCnt="0"/>
      <dgm:spPr/>
    </dgm:pt>
    <dgm:pt modelId="{9BDD13FE-D533-439A-9D6D-F961AC01FFD8}" type="pres">
      <dgm:prSet presAssocID="{481AA05B-4C96-4445-9429-2B3E49D6A240}" presName="rootText" presStyleLbl="node2" presStyleIdx="1" presStyleCnt="2">
        <dgm:presLayoutVars>
          <dgm:chPref val="3"/>
        </dgm:presLayoutVars>
      </dgm:prSet>
      <dgm:spPr/>
    </dgm:pt>
    <dgm:pt modelId="{36CBA79C-5405-4CDA-A884-D6B1643B37D2}" type="pres">
      <dgm:prSet presAssocID="{481AA05B-4C96-4445-9429-2B3E49D6A240}" presName="rootConnector" presStyleLbl="node2" presStyleIdx="1" presStyleCnt="2"/>
      <dgm:spPr/>
    </dgm:pt>
    <dgm:pt modelId="{EEC9AB5F-096D-4682-A828-63EAE6BD0BD1}" type="pres">
      <dgm:prSet presAssocID="{481AA05B-4C96-4445-9429-2B3E49D6A240}" presName="hierChild4" presStyleCnt="0"/>
      <dgm:spPr/>
    </dgm:pt>
    <dgm:pt modelId="{56F61DF9-2DC5-4708-9C96-E7D084D7B5AD}" type="pres">
      <dgm:prSet presAssocID="{481AA05B-4C96-4445-9429-2B3E49D6A240}" presName="hierChild5" presStyleCnt="0"/>
      <dgm:spPr/>
    </dgm:pt>
    <dgm:pt modelId="{A6FC8084-AB4B-4B64-ACB2-083D1C10F9D6}" type="pres">
      <dgm:prSet presAssocID="{1CB1EB89-D60E-46D6-A48D-C499236E5298}" presName="Name111" presStyleLbl="parChTrans1D3" presStyleIdx="0" presStyleCnt="1"/>
      <dgm:spPr/>
    </dgm:pt>
    <dgm:pt modelId="{3B1DD88F-177D-4F2D-B019-BFB64FC8C99A}" type="pres">
      <dgm:prSet presAssocID="{3DFC8595-1C81-4DE3-AB2B-45A9ACB58E2E}" presName="hierRoot3" presStyleCnt="0">
        <dgm:presLayoutVars>
          <dgm:hierBranch/>
        </dgm:presLayoutVars>
      </dgm:prSet>
      <dgm:spPr/>
    </dgm:pt>
    <dgm:pt modelId="{4AF2376F-29B6-49DD-AA8C-6676C327F616}" type="pres">
      <dgm:prSet presAssocID="{3DFC8595-1C81-4DE3-AB2B-45A9ACB58E2E}" presName="rootComposite3" presStyleCnt="0"/>
      <dgm:spPr/>
    </dgm:pt>
    <dgm:pt modelId="{92A6229D-B90E-483F-B769-BE9537CAFC2A}" type="pres">
      <dgm:prSet presAssocID="{3DFC8595-1C81-4DE3-AB2B-45A9ACB58E2E}" presName="rootText3" presStyleLbl="asst2" presStyleIdx="0" presStyleCnt="1">
        <dgm:presLayoutVars>
          <dgm:chPref val="3"/>
        </dgm:presLayoutVars>
      </dgm:prSet>
      <dgm:spPr/>
    </dgm:pt>
    <dgm:pt modelId="{913FE6D9-0177-4355-9A7F-CA417A1CF1F5}" type="pres">
      <dgm:prSet presAssocID="{3DFC8595-1C81-4DE3-AB2B-45A9ACB58E2E}" presName="rootConnector3" presStyleLbl="asst2" presStyleIdx="0" presStyleCnt="1"/>
      <dgm:spPr/>
    </dgm:pt>
    <dgm:pt modelId="{AD9D728D-0CBD-4D2F-A2DD-73636DE80520}" type="pres">
      <dgm:prSet presAssocID="{3DFC8595-1C81-4DE3-AB2B-45A9ACB58E2E}" presName="hierChild6" presStyleCnt="0"/>
      <dgm:spPr/>
    </dgm:pt>
    <dgm:pt modelId="{40C1D210-88C5-480D-8BB3-5A87A24B81AA}" type="pres">
      <dgm:prSet presAssocID="{82C507B9-EC55-48C0-954C-2A2A8239313F}" presName="Name35" presStyleLbl="parChTrans1D4" presStyleIdx="0" presStyleCnt="12"/>
      <dgm:spPr/>
    </dgm:pt>
    <dgm:pt modelId="{D50A9B6D-C834-4A82-A65E-AB56A2405F53}" type="pres">
      <dgm:prSet presAssocID="{8E15CCAB-306B-4660-866C-876734F7D5DD}" presName="hierRoot2" presStyleCnt="0">
        <dgm:presLayoutVars>
          <dgm:hierBranch val="r"/>
        </dgm:presLayoutVars>
      </dgm:prSet>
      <dgm:spPr/>
    </dgm:pt>
    <dgm:pt modelId="{0AC529E9-9842-4E45-809E-4F1E989C72C7}" type="pres">
      <dgm:prSet presAssocID="{8E15CCAB-306B-4660-866C-876734F7D5DD}" presName="rootComposite" presStyleCnt="0"/>
      <dgm:spPr/>
    </dgm:pt>
    <dgm:pt modelId="{EBA8EEF4-5C20-4DBB-9B34-42527BD8C4FE}" type="pres">
      <dgm:prSet presAssocID="{8E15CCAB-306B-4660-866C-876734F7D5DD}" presName="rootText" presStyleLbl="node4" presStyleIdx="0" presStyleCnt="3">
        <dgm:presLayoutVars>
          <dgm:chPref val="3"/>
        </dgm:presLayoutVars>
      </dgm:prSet>
      <dgm:spPr/>
    </dgm:pt>
    <dgm:pt modelId="{019D5764-A11E-41B2-9407-8770AC928816}" type="pres">
      <dgm:prSet presAssocID="{8E15CCAB-306B-4660-866C-876734F7D5DD}" presName="rootConnector" presStyleLbl="node4" presStyleIdx="0" presStyleCnt="3"/>
      <dgm:spPr/>
    </dgm:pt>
    <dgm:pt modelId="{20C6B9EF-90CF-49F3-84DF-AB486F8E011A}" type="pres">
      <dgm:prSet presAssocID="{8E15CCAB-306B-4660-866C-876734F7D5DD}" presName="hierChild4" presStyleCnt="0"/>
      <dgm:spPr/>
    </dgm:pt>
    <dgm:pt modelId="{B911333D-4A40-44ED-9550-2947881DCD9F}" type="pres">
      <dgm:prSet presAssocID="{8E15CCAB-306B-4660-866C-876734F7D5DD}" presName="hierChild5" presStyleCnt="0"/>
      <dgm:spPr/>
    </dgm:pt>
    <dgm:pt modelId="{A73AEEC3-A5F6-49D7-9181-17707BCA9708}" type="pres">
      <dgm:prSet presAssocID="{A1AB482F-99C2-40B8-B4BE-FD33CB9C9205}" presName="Name111" presStyleLbl="parChTrans1D4" presStyleIdx="1" presStyleCnt="12"/>
      <dgm:spPr/>
    </dgm:pt>
    <dgm:pt modelId="{7CBB0ABF-E463-48D9-8B63-524661953CEC}" type="pres">
      <dgm:prSet presAssocID="{46C1EA1F-56D5-45A4-BCD8-30CDDDB7E7E4}" presName="hierRoot3" presStyleCnt="0">
        <dgm:presLayoutVars>
          <dgm:hierBranch/>
        </dgm:presLayoutVars>
      </dgm:prSet>
      <dgm:spPr/>
    </dgm:pt>
    <dgm:pt modelId="{DECC0F7A-C3ED-4A57-B204-CDFFE939DA35}" type="pres">
      <dgm:prSet presAssocID="{46C1EA1F-56D5-45A4-BCD8-30CDDDB7E7E4}" presName="rootComposite3" presStyleCnt="0"/>
      <dgm:spPr/>
    </dgm:pt>
    <dgm:pt modelId="{FA95174F-508F-47BC-BCFA-742028DC213E}" type="pres">
      <dgm:prSet presAssocID="{46C1EA1F-56D5-45A4-BCD8-30CDDDB7E7E4}" presName="rootText3" presStyleLbl="asst4" presStyleIdx="0" presStyleCnt="9">
        <dgm:presLayoutVars>
          <dgm:chPref val="3"/>
        </dgm:presLayoutVars>
      </dgm:prSet>
      <dgm:spPr/>
    </dgm:pt>
    <dgm:pt modelId="{FCBC7DBB-196F-461B-A3C3-90A2F3BA2A2A}" type="pres">
      <dgm:prSet presAssocID="{46C1EA1F-56D5-45A4-BCD8-30CDDDB7E7E4}" presName="rootConnector3" presStyleLbl="asst4" presStyleIdx="0" presStyleCnt="9"/>
      <dgm:spPr/>
    </dgm:pt>
    <dgm:pt modelId="{E265089F-C1B6-4EDF-87D9-CDC33440B0C7}" type="pres">
      <dgm:prSet presAssocID="{46C1EA1F-56D5-45A4-BCD8-30CDDDB7E7E4}" presName="hierChild6" presStyleCnt="0"/>
      <dgm:spPr/>
    </dgm:pt>
    <dgm:pt modelId="{7812825D-9B1A-4B18-9D58-F8385F25FA5C}" type="pres">
      <dgm:prSet presAssocID="{46C1EA1F-56D5-45A4-BCD8-30CDDDB7E7E4}" presName="hierChild7" presStyleCnt="0"/>
      <dgm:spPr/>
    </dgm:pt>
    <dgm:pt modelId="{31B9A002-A1E4-4B89-9C8D-02B568083108}" type="pres">
      <dgm:prSet presAssocID="{40EEABC5-5DE2-4A34-B532-AEA4540C36E5}" presName="Name111" presStyleLbl="parChTrans1D4" presStyleIdx="2" presStyleCnt="12"/>
      <dgm:spPr/>
    </dgm:pt>
    <dgm:pt modelId="{5527F6A1-F426-43F5-8C95-2814F0D1C3A3}" type="pres">
      <dgm:prSet presAssocID="{F170F7D6-9C6F-4D5D-8EAA-C1EE28C7C31A}" presName="hierRoot3" presStyleCnt="0">
        <dgm:presLayoutVars>
          <dgm:hierBranch/>
        </dgm:presLayoutVars>
      </dgm:prSet>
      <dgm:spPr/>
    </dgm:pt>
    <dgm:pt modelId="{EC0BB800-46A6-4CCF-96D4-4FF1B1AFCA3F}" type="pres">
      <dgm:prSet presAssocID="{F170F7D6-9C6F-4D5D-8EAA-C1EE28C7C31A}" presName="rootComposite3" presStyleCnt="0"/>
      <dgm:spPr/>
    </dgm:pt>
    <dgm:pt modelId="{A300D42A-CA97-414A-A933-A983AC25A953}" type="pres">
      <dgm:prSet presAssocID="{F170F7D6-9C6F-4D5D-8EAA-C1EE28C7C31A}" presName="rootText3" presStyleLbl="asst4" presStyleIdx="1" presStyleCnt="9">
        <dgm:presLayoutVars>
          <dgm:chPref val="3"/>
        </dgm:presLayoutVars>
      </dgm:prSet>
      <dgm:spPr/>
    </dgm:pt>
    <dgm:pt modelId="{C2F1FD00-4C5B-4BCA-8E69-F8B50CB4187C}" type="pres">
      <dgm:prSet presAssocID="{F170F7D6-9C6F-4D5D-8EAA-C1EE28C7C31A}" presName="rootConnector3" presStyleLbl="asst4" presStyleIdx="1" presStyleCnt="9"/>
      <dgm:spPr/>
    </dgm:pt>
    <dgm:pt modelId="{49DFD91C-3D10-434C-9F98-98268CC99D8F}" type="pres">
      <dgm:prSet presAssocID="{F170F7D6-9C6F-4D5D-8EAA-C1EE28C7C31A}" presName="hierChild6" presStyleCnt="0"/>
      <dgm:spPr/>
    </dgm:pt>
    <dgm:pt modelId="{20840603-FDFF-4735-8762-D84747520FF6}" type="pres">
      <dgm:prSet presAssocID="{F170F7D6-9C6F-4D5D-8EAA-C1EE28C7C31A}" presName="hierChild7" presStyleCnt="0"/>
      <dgm:spPr/>
    </dgm:pt>
    <dgm:pt modelId="{E015EF6A-AA58-4E55-9C92-457172A990E9}" type="pres">
      <dgm:prSet presAssocID="{B303C9E9-4783-48C9-99D9-4FFBB976A9E2}" presName="Name111" presStyleLbl="parChTrans1D4" presStyleIdx="3" presStyleCnt="12"/>
      <dgm:spPr/>
    </dgm:pt>
    <dgm:pt modelId="{B13DD878-21D2-4B8B-AA52-CD66D74A263C}" type="pres">
      <dgm:prSet presAssocID="{AEB5553B-E937-429B-A5AB-29330DA5B9D3}" presName="hierRoot3" presStyleCnt="0">
        <dgm:presLayoutVars>
          <dgm:hierBranch/>
        </dgm:presLayoutVars>
      </dgm:prSet>
      <dgm:spPr/>
    </dgm:pt>
    <dgm:pt modelId="{C0B2F36D-BC50-42DA-91A7-3BE1D4733A7C}" type="pres">
      <dgm:prSet presAssocID="{AEB5553B-E937-429B-A5AB-29330DA5B9D3}" presName="rootComposite3" presStyleCnt="0"/>
      <dgm:spPr/>
    </dgm:pt>
    <dgm:pt modelId="{FEA18154-35B6-45F5-9B50-2302244AB760}" type="pres">
      <dgm:prSet presAssocID="{AEB5553B-E937-429B-A5AB-29330DA5B9D3}" presName="rootText3" presStyleLbl="asst4" presStyleIdx="2" presStyleCnt="9">
        <dgm:presLayoutVars>
          <dgm:chPref val="3"/>
        </dgm:presLayoutVars>
      </dgm:prSet>
      <dgm:spPr/>
    </dgm:pt>
    <dgm:pt modelId="{8BBF09C3-359F-4A23-A322-CA5E94F39BCE}" type="pres">
      <dgm:prSet presAssocID="{AEB5553B-E937-429B-A5AB-29330DA5B9D3}" presName="rootConnector3" presStyleLbl="asst4" presStyleIdx="2" presStyleCnt="9"/>
      <dgm:spPr/>
    </dgm:pt>
    <dgm:pt modelId="{38645FEF-1684-429F-829C-94127D357BF8}" type="pres">
      <dgm:prSet presAssocID="{AEB5553B-E937-429B-A5AB-29330DA5B9D3}" presName="hierChild6" presStyleCnt="0"/>
      <dgm:spPr/>
    </dgm:pt>
    <dgm:pt modelId="{EBE46E7B-7AFA-4D4E-9A87-414F699CA09F}" type="pres">
      <dgm:prSet presAssocID="{AEB5553B-E937-429B-A5AB-29330DA5B9D3}" presName="hierChild7" presStyleCnt="0"/>
      <dgm:spPr/>
    </dgm:pt>
    <dgm:pt modelId="{5492FA9F-1A6B-41F9-A9C0-E0BDF62F9A5A}" type="pres">
      <dgm:prSet presAssocID="{DF648775-119A-4BD3-A69D-46225B759207}" presName="Name35" presStyleLbl="parChTrans1D4" presStyleIdx="4" presStyleCnt="12"/>
      <dgm:spPr/>
    </dgm:pt>
    <dgm:pt modelId="{A6F11E27-6F11-400D-8BDA-8F066CB7ABB3}" type="pres">
      <dgm:prSet presAssocID="{F6D15AF5-97B7-4A2B-87D9-DA4B8EB648E4}" presName="hierRoot2" presStyleCnt="0">
        <dgm:presLayoutVars>
          <dgm:hierBranch val="r"/>
        </dgm:presLayoutVars>
      </dgm:prSet>
      <dgm:spPr/>
    </dgm:pt>
    <dgm:pt modelId="{52C9BC57-A4DA-463D-800A-A9A8DEC5EB01}" type="pres">
      <dgm:prSet presAssocID="{F6D15AF5-97B7-4A2B-87D9-DA4B8EB648E4}" presName="rootComposite" presStyleCnt="0"/>
      <dgm:spPr/>
    </dgm:pt>
    <dgm:pt modelId="{8ABEFF1D-A5BF-4EA4-9C6B-1990A0CC8DE6}" type="pres">
      <dgm:prSet presAssocID="{F6D15AF5-97B7-4A2B-87D9-DA4B8EB648E4}" presName="rootText" presStyleLbl="node4" presStyleIdx="1" presStyleCnt="3">
        <dgm:presLayoutVars>
          <dgm:chPref val="3"/>
        </dgm:presLayoutVars>
      </dgm:prSet>
      <dgm:spPr/>
    </dgm:pt>
    <dgm:pt modelId="{E8EA2384-97CD-4400-A0F1-BEEA3DF3144A}" type="pres">
      <dgm:prSet presAssocID="{F6D15AF5-97B7-4A2B-87D9-DA4B8EB648E4}" presName="rootConnector" presStyleLbl="node4" presStyleIdx="1" presStyleCnt="3"/>
      <dgm:spPr/>
    </dgm:pt>
    <dgm:pt modelId="{D521F0C1-2812-433D-97C9-EE3645A46CAC}" type="pres">
      <dgm:prSet presAssocID="{F6D15AF5-97B7-4A2B-87D9-DA4B8EB648E4}" presName="hierChild4" presStyleCnt="0"/>
      <dgm:spPr/>
    </dgm:pt>
    <dgm:pt modelId="{EF1AE6D8-4964-4EEC-AD71-12B6BD13096E}" type="pres">
      <dgm:prSet presAssocID="{F6D15AF5-97B7-4A2B-87D9-DA4B8EB648E4}" presName="hierChild5" presStyleCnt="0"/>
      <dgm:spPr/>
    </dgm:pt>
    <dgm:pt modelId="{3CE23C56-58FE-43A1-938B-7DC9AB895195}" type="pres">
      <dgm:prSet presAssocID="{AF8B4A7A-3C4C-4414-B895-D1FB31062C0C}" presName="Name111" presStyleLbl="parChTrans1D4" presStyleIdx="5" presStyleCnt="12"/>
      <dgm:spPr/>
    </dgm:pt>
    <dgm:pt modelId="{3CBBB89B-5F50-4C10-B177-12067021EA7B}" type="pres">
      <dgm:prSet presAssocID="{8D149338-B0BA-4AEE-846D-CEF9BD24AC27}" presName="hierRoot3" presStyleCnt="0">
        <dgm:presLayoutVars>
          <dgm:hierBranch/>
        </dgm:presLayoutVars>
      </dgm:prSet>
      <dgm:spPr/>
    </dgm:pt>
    <dgm:pt modelId="{A0BB8CF5-6E0E-48F3-9638-C965A686271F}" type="pres">
      <dgm:prSet presAssocID="{8D149338-B0BA-4AEE-846D-CEF9BD24AC27}" presName="rootComposite3" presStyleCnt="0"/>
      <dgm:spPr/>
    </dgm:pt>
    <dgm:pt modelId="{DD61C756-F320-4B51-AC20-D7E87811B872}" type="pres">
      <dgm:prSet presAssocID="{8D149338-B0BA-4AEE-846D-CEF9BD24AC27}" presName="rootText3" presStyleLbl="asst4" presStyleIdx="3" presStyleCnt="9">
        <dgm:presLayoutVars>
          <dgm:chPref val="3"/>
        </dgm:presLayoutVars>
      </dgm:prSet>
      <dgm:spPr/>
    </dgm:pt>
    <dgm:pt modelId="{D5D8B5EE-B0FC-4FC0-9F4F-5A9E0435A41D}" type="pres">
      <dgm:prSet presAssocID="{8D149338-B0BA-4AEE-846D-CEF9BD24AC27}" presName="rootConnector3" presStyleLbl="asst4" presStyleIdx="3" presStyleCnt="9"/>
      <dgm:spPr/>
    </dgm:pt>
    <dgm:pt modelId="{BE1FDE6F-AFB0-4DCA-9468-AB9C5FC083BF}" type="pres">
      <dgm:prSet presAssocID="{8D149338-B0BA-4AEE-846D-CEF9BD24AC27}" presName="hierChild6" presStyleCnt="0"/>
      <dgm:spPr/>
    </dgm:pt>
    <dgm:pt modelId="{CFA45842-2EE2-4C0C-BE02-939BF6F36F3F}" type="pres">
      <dgm:prSet presAssocID="{8D149338-B0BA-4AEE-846D-CEF9BD24AC27}" presName="hierChild7" presStyleCnt="0"/>
      <dgm:spPr/>
    </dgm:pt>
    <dgm:pt modelId="{5C17BCB0-8FB6-4C8B-9CEC-D0B7A4F7CB70}" type="pres">
      <dgm:prSet presAssocID="{626D38A7-60AF-4771-9733-A99C08453005}" presName="Name111" presStyleLbl="parChTrans1D4" presStyleIdx="6" presStyleCnt="12"/>
      <dgm:spPr/>
    </dgm:pt>
    <dgm:pt modelId="{F2BF041D-6523-4EE9-BC0D-057004B1AF4B}" type="pres">
      <dgm:prSet presAssocID="{D8C128E2-391E-47DC-BD4B-B0F0A076D402}" presName="hierRoot3" presStyleCnt="0">
        <dgm:presLayoutVars>
          <dgm:hierBranch/>
        </dgm:presLayoutVars>
      </dgm:prSet>
      <dgm:spPr/>
    </dgm:pt>
    <dgm:pt modelId="{4841BA00-4B71-4778-A413-D48656AD7A63}" type="pres">
      <dgm:prSet presAssocID="{D8C128E2-391E-47DC-BD4B-B0F0A076D402}" presName="rootComposite3" presStyleCnt="0"/>
      <dgm:spPr/>
    </dgm:pt>
    <dgm:pt modelId="{66D83CB0-0B7C-4239-82E8-310E8471B4EA}" type="pres">
      <dgm:prSet presAssocID="{D8C128E2-391E-47DC-BD4B-B0F0A076D402}" presName="rootText3" presStyleLbl="asst4" presStyleIdx="4" presStyleCnt="9">
        <dgm:presLayoutVars>
          <dgm:chPref val="3"/>
        </dgm:presLayoutVars>
      </dgm:prSet>
      <dgm:spPr/>
    </dgm:pt>
    <dgm:pt modelId="{C16538AB-E2C8-4757-B9C1-ED88090471A0}" type="pres">
      <dgm:prSet presAssocID="{D8C128E2-391E-47DC-BD4B-B0F0A076D402}" presName="rootConnector3" presStyleLbl="asst4" presStyleIdx="4" presStyleCnt="9"/>
      <dgm:spPr/>
    </dgm:pt>
    <dgm:pt modelId="{8A6E6892-DA32-4E64-B3B2-D6985A245325}" type="pres">
      <dgm:prSet presAssocID="{D8C128E2-391E-47DC-BD4B-B0F0A076D402}" presName="hierChild6" presStyleCnt="0"/>
      <dgm:spPr/>
    </dgm:pt>
    <dgm:pt modelId="{E4DB8735-87C8-4EA9-85D2-8209A8184AAB}" type="pres">
      <dgm:prSet presAssocID="{D8C128E2-391E-47DC-BD4B-B0F0A076D402}" presName="hierChild7" presStyleCnt="0"/>
      <dgm:spPr/>
    </dgm:pt>
    <dgm:pt modelId="{2B95466A-2416-443F-A7FE-41C139ABD57E}" type="pres">
      <dgm:prSet presAssocID="{38AA5174-CAC9-41BF-B1F9-DB56C1E918FE}" presName="Name111" presStyleLbl="parChTrans1D4" presStyleIdx="7" presStyleCnt="12"/>
      <dgm:spPr/>
    </dgm:pt>
    <dgm:pt modelId="{60EA7AA3-F41F-4239-B633-160B56592111}" type="pres">
      <dgm:prSet presAssocID="{491C9A74-97B5-4A90-A9A1-AE10758292BC}" presName="hierRoot3" presStyleCnt="0">
        <dgm:presLayoutVars>
          <dgm:hierBranch/>
        </dgm:presLayoutVars>
      </dgm:prSet>
      <dgm:spPr/>
    </dgm:pt>
    <dgm:pt modelId="{59CAF273-DEC8-4217-8B29-3AEE0516A09E}" type="pres">
      <dgm:prSet presAssocID="{491C9A74-97B5-4A90-A9A1-AE10758292BC}" presName="rootComposite3" presStyleCnt="0"/>
      <dgm:spPr/>
    </dgm:pt>
    <dgm:pt modelId="{40803756-D395-4E57-BEEB-D75AFF2C7116}" type="pres">
      <dgm:prSet presAssocID="{491C9A74-97B5-4A90-A9A1-AE10758292BC}" presName="rootText3" presStyleLbl="asst4" presStyleIdx="5" presStyleCnt="9">
        <dgm:presLayoutVars>
          <dgm:chPref val="3"/>
        </dgm:presLayoutVars>
      </dgm:prSet>
      <dgm:spPr/>
    </dgm:pt>
    <dgm:pt modelId="{E8114EF6-ED4D-4472-9347-EDDF782B498D}" type="pres">
      <dgm:prSet presAssocID="{491C9A74-97B5-4A90-A9A1-AE10758292BC}" presName="rootConnector3" presStyleLbl="asst4" presStyleIdx="5" presStyleCnt="9"/>
      <dgm:spPr/>
    </dgm:pt>
    <dgm:pt modelId="{2A0ACABB-4A6A-462D-9693-A58BB286E23E}" type="pres">
      <dgm:prSet presAssocID="{491C9A74-97B5-4A90-A9A1-AE10758292BC}" presName="hierChild6" presStyleCnt="0"/>
      <dgm:spPr/>
    </dgm:pt>
    <dgm:pt modelId="{CA7E2ADE-F435-47D2-8E8A-F04B0975A5B4}" type="pres">
      <dgm:prSet presAssocID="{491C9A74-97B5-4A90-A9A1-AE10758292BC}" presName="hierChild7" presStyleCnt="0"/>
      <dgm:spPr/>
    </dgm:pt>
    <dgm:pt modelId="{19EC87B2-D8CB-4FF3-9568-77E6944E56D4}" type="pres">
      <dgm:prSet presAssocID="{172B203F-5B94-4827-80A1-32F24BC41D37}" presName="Name35" presStyleLbl="parChTrans1D4" presStyleIdx="8" presStyleCnt="12"/>
      <dgm:spPr/>
    </dgm:pt>
    <dgm:pt modelId="{ADB5F632-1049-4F11-9EE0-0A0CF3F734EC}" type="pres">
      <dgm:prSet presAssocID="{FA2C0399-ECA2-4934-8946-303017DF7EC9}" presName="hierRoot2" presStyleCnt="0">
        <dgm:presLayoutVars>
          <dgm:hierBranch val="r"/>
        </dgm:presLayoutVars>
      </dgm:prSet>
      <dgm:spPr/>
    </dgm:pt>
    <dgm:pt modelId="{CF0C86A1-0DA4-4BE6-8E17-7ABE6473D830}" type="pres">
      <dgm:prSet presAssocID="{FA2C0399-ECA2-4934-8946-303017DF7EC9}" presName="rootComposite" presStyleCnt="0"/>
      <dgm:spPr/>
    </dgm:pt>
    <dgm:pt modelId="{FEC4BE47-DA1B-4AF1-A74F-BCAF9739F34F}" type="pres">
      <dgm:prSet presAssocID="{FA2C0399-ECA2-4934-8946-303017DF7EC9}" presName="rootText" presStyleLbl="node4" presStyleIdx="2" presStyleCnt="3">
        <dgm:presLayoutVars>
          <dgm:chPref val="3"/>
        </dgm:presLayoutVars>
      </dgm:prSet>
      <dgm:spPr/>
    </dgm:pt>
    <dgm:pt modelId="{19ED17F5-0266-443C-AE30-425E507A10B5}" type="pres">
      <dgm:prSet presAssocID="{FA2C0399-ECA2-4934-8946-303017DF7EC9}" presName="rootConnector" presStyleLbl="node4" presStyleIdx="2" presStyleCnt="3"/>
      <dgm:spPr/>
    </dgm:pt>
    <dgm:pt modelId="{289D92F0-F8D0-459C-951A-ED7B8DBA6E1D}" type="pres">
      <dgm:prSet presAssocID="{FA2C0399-ECA2-4934-8946-303017DF7EC9}" presName="hierChild4" presStyleCnt="0"/>
      <dgm:spPr/>
    </dgm:pt>
    <dgm:pt modelId="{97F5358B-C204-40E0-9D33-11D458DBE993}" type="pres">
      <dgm:prSet presAssocID="{FA2C0399-ECA2-4934-8946-303017DF7EC9}" presName="hierChild5" presStyleCnt="0"/>
      <dgm:spPr/>
    </dgm:pt>
    <dgm:pt modelId="{8E2F2579-DCD5-4C4D-8B44-EEE9C4003EF5}" type="pres">
      <dgm:prSet presAssocID="{4DC77574-6198-4DDB-991F-E7F83F68B3A3}" presName="Name111" presStyleLbl="parChTrans1D4" presStyleIdx="9" presStyleCnt="12"/>
      <dgm:spPr/>
    </dgm:pt>
    <dgm:pt modelId="{BE19DA80-9920-48D5-A5B1-C5F122D8F998}" type="pres">
      <dgm:prSet presAssocID="{5EB1BA11-E7B6-4A8B-B130-C542AEFC478A}" presName="hierRoot3" presStyleCnt="0">
        <dgm:presLayoutVars>
          <dgm:hierBranch/>
        </dgm:presLayoutVars>
      </dgm:prSet>
      <dgm:spPr/>
    </dgm:pt>
    <dgm:pt modelId="{13352B72-B4CD-4A9B-8F33-581233F2BED0}" type="pres">
      <dgm:prSet presAssocID="{5EB1BA11-E7B6-4A8B-B130-C542AEFC478A}" presName="rootComposite3" presStyleCnt="0"/>
      <dgm:spPr/>
    </dgm:pt>
    <dgm:pt modelId="{5506A098-59F3-49D4-8183-AB16B77D1C7D}" type="pres">
      <dgm:prSet presAssocID="{5EB1BA11-E7B6-4A8B-B130-C542AEFC478A}" presName="rootText3" presStyleLbl="asst4" presStyleIdx="6" presStyleCnt="9">
        <dgm:presLayoutVars>
          <dgm:chPref val="3"/>
        </dgm:presLayoutVars>
      </dgm:prSet>
      <dgm:spPr/>
    </dgm:pt>
    <dgm:pt modelId="{845DE629-BBD8-43E1-8830-3848B5893145}" type="pres">
      <dgm:prSet presAssocID="{5EB1BA11-E7B6-4A8B-B130-C542AEFC478A}" presName="rootConnector3" presStyleLbl="asst4" presStyleIdx="6" presStyleCnt="9"/>
      <dgm:spPr/>
    </dgm:pt>
    <dgm:pt modelId="{5FBA5B09-DC9A-4BDF-95D3-3BF2C2EFD35B}" type="pres">
      <dgm:prSet presAssocID="{5EB1BA11-E7B6-4A8B-B130-C542AEFC478A}" presName="hierChild6" presStyleCnt="0"/>
      <dgm:spPr/>
    </dgm:pt>
    <dgm:pt modelId="{97B96665-11AC-4C28-A7BC-BA3D9EB3AB02}" type="pres">
      <dgm:prSet presAssocID="{5EB1BA11-E7B6-4A8B-B130-C542AEFC478A}" presName="hierChild7" presStyleCnt="0"/>
      <dgm:spPr/>
    </dgm:pt>
    <dgm:pt modelId="{288D77BC-57C6-44E4-B739-B1D26E5EA907}" type="pres">
      <dgm:prSet presAssocID="{4776348F-CDB9-4A81-BE1C-647E7EAB70FB}" presName="Name111" presStyleLbl="parChTrans1D4" presStyleIdx="10" presStyleCnt="12"/>
      <dgm:spPr/>
    </dgm:pt>
    <dgm:pt modelId="{7180BDCC-EC37-48BE-A3EA-77042F79D205}" type="pres">
      <dgm:prSet presAssocID="{E35C2827-4E01-485F-BF28-22FDD1D98679}" presName="hierRoot3" presStyleCnt="0">
        <dgm:presLayoutVars>
          <dgm:hierBranch/>
        </dgm:presLayoutVars>
      </dgm:prSet>
      <dgm:spPr/>
    </dgm:pt>
    <dgm:pt modelId="{44B4C95A-C598-4680-9F14-9C91755817FF}" type="pres">
      <dgm:prSet presAssocID="{E35C2827-4E01-485F-BF28-22FDD1D98679}" presName="rootComposite3" presStyleCnt="0"/>
      <dgm:spPr/>
    </dgm:pt>
    <dgm:pt modelId="{8EC9F02A-B71F-487F-B8DB-FF2810DB3ABE}" type="pres">
      <dgm:prSet presAssocID="{E35C2827-4E01-485F-BF28-22FDD1D98679}" presName="rootText3" presStyleLbl="asst4" presStyleIdx="7" presStyleCnt="9">
        <dgm:presLayoutVars>
          <dgm:chPref val="3"/>
        </dgm:presLayoutVars>
      </dgm:prSet>
      <dgm:spPr/>
    </dgm:pt>
    <dgm:pt modelId="{A7C5F75B-DF51-4FD0-8A98-6AEF06B0752A}" type="pres">
      <dgm:prSet presAssocID="{E35C2827-4E01-485F-BF28-22FDD1D98679}" presName="rootConnector3" presStyleLbl="asst4" presStyleIdx="7" presStyleCnt="9"/>
      <dgm:spPr/>
    </dgm:pt>
    <dgm:pt modelId="{B6B53105-F9D1-43DC-8C35-E2A51BA084C0}" type="pres">
      <dgm:prSet presAssocID="{E35C2827-4E01-485F-BF28-22FDD1D98679}" presName="hierChild6" presStyleCnt="0"/>
      <dgm:spPr/>
    </dgm:pt>
    <dgm:pt modelId="{A5BA21F4-2F34-4CB1-A5DF-F2DAB3EDAC3D}" type="pres">
      <dgm:prSet presAssocID="{E35C2827-4E01-485F-BF28-22FDD1D98679}" presName="hierChild7" presStyleCnt="0"/>
      <dgm:spPr/>
    </dgm:pt>
    <dgm:pt modelId="{4137E519-5B8E-40AE-BDA9-75CA34BAAAF9}" type="pres">
      <dgm:prSet presAssocID="{5790E1CE-623B-4065-8AA2-CBBDDF604C49}" presName="Name111" presStyleLbl="parChTrans1D4" presStyleIdx="11" presStyleCnt="12"/>
      <dgm:spPr/>
    </dgm:pt>
    <dgm:pt modelId="{99458158-CC05-407E-838A-F6493AB75D93}" type="pres">
      <dgm:prSet presAssocID="{EDF88CA4-9A4A-4D01-B858-428AD8246F79}" presName="hierRoot3" presStyleCnt="0">
        <dgm:presLayoutVars>
          <dgm:hierBranch/>
        </dgm:presLayoutVars>
      </dgm:prSet>
      <dgm:spPr/>
    </dgm:pt>
    <dgm:pt modelId="{2A0FD8CB-8290-4AD0-86D7-FCE04FF3AEFB}" type="pres">
      <dgm:prSet presAssocID="{EDF88CA4-9A4A-4D01-B858-428AD8246F79}" presName="rootComposite3" presStyleCnt="0"/>
      <dgm:spPr/>
    </dgm:pt>
    <dgm:pt modelId="{FFFF187B-2881-4C84-8765-775DD441FE22}" type="pres">
      <dgm:prSet presAssocID="{EDF88CA4-9A4A-4D01-B858-428AD8246F79}" presName="rootText3" presStyleLbl="asst4" presStyleIdx="8" presStyleCnt="9">
        <dgm:presLayoutVars>
          <dgm:chPref val="3"/>
        </dgm:presLayoutVars>
      </dgm:prSet>
      <dgm:spPr/>
    </dgm:pt>
    <dgm:pt modelId="{7523DCF7-4297-43A3-B550-B1E5D20891FF}" type="pres">
      <dgm:prSet presAssocID="{EDF88CA4-9A4A-4D01-B858-428AD8246F79}" presName="rootConnector3" presStyleLbl="asst4" presStyleIdx="8" presStyleCnt="9"/>
      <dgm:spPr/>
    </dgm:pt>
    <dgm:pt modelId="{502DBC6A-59E1-4DD2-B2D7-D6C8DBB4E340}" type="pres">
      <dgm:prSet presAssocID="{EDF88CA4-9A4A-4D01-B858-428AD8246F79}" presName="hierChild6" presStyleCnt="0"/>
      <dgm:spPr/>
    </dgm:pt>
    <dgm:pt modelId="{855E0502-B05E-45BA-8541-9FCBE579B684}" type="pres">
      <dgm:prSet presAssocID="{EDF88CA4-9A4A-4D01-B858-428AD8246F79}" presName="hierChild7" presStyleCnt="0"/>
      <dgm:spPr/>
    </dgm:pt>
    <dgm:pt modelId="{E5FCC2D9-A271-439C-A37D-860D28C1C9B7}" type="pres">
      <dgm:prSet presAssocID="{3DFC8595-1C81-4DE3-AB2B-45A9ACB58E2E}" presName="hierChild7" presStyleCnt="0"/>
      <dgm:spPr/>
    </dgm:pt>
    <dgm:pt modelId="{36039699-00F9-4CAE-92D2-93516AC72AEF}" type="pres">
      <dgm:prSet presAssocID="{780481F6-E887-43BE-837F-73D7B8D24C9E}" presName="hierChild3" presStyleCnt="0"/>
      <dgm:spPr/>
    </dgm:pt>
  </dgm:ptLst>
  <dgm:cxnLst>
    <dgm:cxn modelId="{B0163001-E9EF-47D8-BCA1-F66684E6FBDB}" type="presOf" srcId="{780481F6-E887-43BE-837F-73D7B8D24C9E}" destId="{EFBB1C31-3019-486C-881B-4017C9C3037C}" srcOrd="0" destOrd="0" presId="urn:microsoft.com/office/officeart/2005/8/layout/orgChart1"/>
    <dgm:cxn modelId="{FD2F0A02-8D5D-4F1A-B70F-2382DAEC2BB2}" srcId="{FA2C0399-ECA2-4934-8946-303017DF7EC9}" destId="{EDF88CA4-9A4A-4D01-B858-428AD8246F79}" srcOrd="2" destOrd="0" parTransId="{5790E1CE-623B-4065-8AA2-CBBDDF604C49}" sibTransId="{C56C2257-A888-48F3-BF6D-FFC60A09FD99}"/>
    <dgm:cxn modelId="{BC559505-1F88-4C02-A85C-F22E727F872C}" type="presOf" srcId="{8D149338-B0BA-4AEE-846D-CEF9BD24AC27}" destId="{DD61C756-F320-4B51-AC20-D7E87811B872}" srcOrd="0" destOrd="0" presId="urn:microsoft.com/office/officeart/2005/8/layout/orgChart1"/>
    <dgm:cxn modelId="{E349010A-EA1E-4372-B58C-6226B2F97FA8}" type="presOf" srcId="{172B203F-5B94-4827-80A1-32F24BC41D37}" destId="{19EC87B2-D8CB-4FF3-9568-77E6944E56D4}" srcOrd="0" destOrd="0" presId="urn:microsoft.com/office/officeart/2005/8/layout/orgChart1"/>
    <dgm:cxn modelId="{B5D3F60B-B613-4ABE-B576-58A383ED42B5}" type="presOf" srcId="{FA2C0399-ECA2-4934-8946-303017DF7EC9}" destId="{FEC4BE47-DA1B-4AF1-A74F-BCAF9739F34F}" srcOrd="0" destOrd="0" presId="urn:microsoft.com/office/officeart/2005/8/layout/orgChart1"/>
    <dgm:cxn modelId="{C974100C-30E3-40D3-A16C-3C15ED11A92F}" srcId="{52C48C49-2AC7-4358-9B75-BBFB47454E7E}" destId="{780481F6-E887-43BE-837F-73D7B8D24C9E}" srcOrd="0" destOrd="0" parTransId="{32C75A64-D6AD-491E-9A21-D8D09D6CDCFD}" sibTransId="{4DD6797B-3242-41B9-A1ED-6AB4CAF0B075}"/>
    <dgm:cxn modelId="{D36D5F12-2B7C-464E-AEAB-80E913E745B4}" type="presOf" srcId="{DF648775-119A-4BD3-A69D-46225B759207}" destId="{5492FA9F-1A6B-41F9-A9C0-E0BDF62F9A5A}" srcOrd="0" destOrd="0" presId="urn:microsoft.com/office/officeart/2005/8/layout/orgChart1"/>
    <dgm:cxn modelId="{65264112-5912-449B-9AAA-492A2E764137}" type="presOf" srcId="{F6D15AF5-97B7-4A2B-87D9-DA4B8EB648E4}" destId="{8ABEFF1D-A5BF-4EA4-9C6B-1990A0CC8DE6}" srcOrd="0" destOrd="0" presId="urn:microsoft.com/office/officeart/2005/8/layout/orgChart1"/>
    <dgm:cxn modelId="{C8D04C12-B66F-4373-8CAD-5317E7144847}" type="presOf" srcId="{D8C128E2-391E-47DC-BD4B-B0F0A076D402}" destId="{66D83CB0-0B7C-4239-82E8-310E8471B4EA}" srcOrd="0" destOrd="0" presId="urn:microsoft.com/office/officeart/2005/8/layout/orgChart1"/>
    <dgm:cxn modelId="{488D9D18-F802-47A4-A4A7-53F2E90EF773}" type="presOf" srcId="{194D4AED-979F-4BD8-874E-C26ECAB7B968}" destId="{65FC3925-DA27-4071-AC69-BCC4A44703E6}" srcOrd="1" destOrd="0" presId="urn:microsoft.com/office/officeart/2005/8/layout/orgChart1"/>
    <dgm:cxn modelId="{DB21B21C-F208-4F88-B5B2-72FD5FCA0328}" type="presOf" srcId="{AEB5553B-E937-429B-A5AB-29330DA5B9D3}" destId="{FEA18154-35B6-45F5-9B50-2302244AB760}" srcOrd="0" destOrd="0" presId="urn:microsoft.com/office/officeart/2005/8/layout/orgChart1"/>
    <dgm:cxn modelId="{5B76CB20-F01F-4BA5-825A-9CBF898725C0}" srcId="{F6D15AF5-97B7-4A2B-87D9-DA4B8EB648E4}" destId="{D8C128E2-391E-47DC-BD4B-B0F0A076D402}" srcOrd="1" destOrd="0" parTransId="{626D38A7-60AF-4771-9733-A99C08453005}" sibTransId="{D0A17FDF-4BCE-4922-B9F4-ACABF4498A68}"/>
    <dgm:cxn modelId="{A3452123-85F9-4887-BC49-F2A0AAD7A506}" type="presOf" srcId="{F6D15AF5-97B7-4A2B-87D9-DA4B8EB648E4}" destId="{E8EA2384-97CD-4400-A0F1-BEEA3DF3144A}" srcOrd="1" destOrd="0" presId="urn:microsoft.com/office/officeart/2005/8/layout/orgChart1"/>
    <dgm:cxn modelId="{C0027223-5117-42E9-AFFD-FF37F2FFC678}" type="presOf" srcId="{46C1EA1F-56D5-45A4-BCD8-30CDDDB7E7E4}" destId="{FCBC7DBB-196F-461B-A3C3-90A2F3BA2A2A}" srcOrd="1" destOrd="0" presId="urn:microsoft.com/office/officeart/2005/8/layout/orgChart1"/>
    <dgm:cxn modelId="{A35EC225-4A3B-44C4-98BA-F5F6D89DD358}" type="presOf" srcId="{780481F6-E887-43BE-837F-73D7B8D24C9E}" destId="{5604072F-DF2A-437C-945A-AEC1857B9705}" srcOrd="1" destOrd="0" presId="urn:microsoft.com/office/officeart/2005/8/layout/orgChart1"/>
    <dgm:cxn modelId="{927AB02D-E140-437D-A91D-BA94DC7EE1E2}" type="presOf" srcId="{82C507B9-EC55-48C0-954C-2A2A8239313F}" destId="{40C1D210-88C5-480D-8BB3-5A87A24B81AA}" srcOrd="0" destOrd="0" presId="urn:microsoft.com/office/officeart/2005/8/layout/orgChart1"/>
    <dgm:cxn modelId="{F36B212F-BD8C-4F44-93B6-9ACB66501AF8}" type="presOf" srcId="{EDF88CA4-9A4A-4D01-B858-428AD8246F79}" destId="{7523DCF7-4297-43A3-B550-B1E5D20891FF}" srcOrd="1" destOrd="0" presId="urn:microsoft.com/office/officeart/2005/8/layout/orgChart1"/>
    <dgm:cxn modelId="{F837D530-3597-48EC-9013-9F50F1F016E8}" type="presOf" srcId="{4776348F-CDB9-4A81-BE1C-647E7EAB70FB}" destId="{288D77BC-57C6-44E4-B739-B1D26E5EA907}" srcOrd="0" destOrd="0" presId="urn:microsoft.com/office/officeart/2005/8/layout/orgChart1"/>
    <dgm:cxn modelId="{82367E38-789B-4C15-AEE1-A50D6005B61E}" type="presOf" srcId="{46C1EA1F-56D5-45A4-BCD8-30CDDDB7E7E4}" destId="{FA95174F-508F-47BC-BCFA-742028DC213E}" srcOrd="0" destOrd="0" presId="urn:microsoft.com/office/officeart/2005/8/layout/orgChart1"/>
    <dgm:cxn modelId="{743CE23A-8005-4DF7-B6B4-7DB592A870C7}" type="presOf" srcId="{E35C2827-4E01-485F-BF28-22FDD1D98679}" destId="{8EC9F02A-B71F-487F-B8DB-FF2810DB3ABE}" srcOrd="0" destOrd="0" presId="urn:microsoft.com/office/officeart/2005/8/layout/orgChart1"/>
    <dgm:cxn modelId="{A204C85C-9ACA-486A-99FD-F1B80DBD8CF1}" type="presOf" srcId="{481AA05B-4C96-4445-9429-2B3E49D6A240}" destId="{36CBA79C-5405-4CDA-A884-D6B1643B37D2}" srcOrd="1" destOrd="0" presId="urn:microsoft.com/office/officeart/2005/8/layout/orgChart1"/>
    <dgm:cxn modelId="{6B574461-11F7-4CCB-8326-58387B5C2C89}" srcId="{780481F6-E887-43BE-837F-73D7B8D24C9E}" destId="{481AA05B-4C96-4445-9429-2B3E49D6A240}" srcOrd="1" destOrd="0" parTransId="{9302A70C-F87B-4210-B15F-EDD09A3ABD43}" sibTransId="{268C2033-63E8-4E6C-B216-E355242E6035}"/>
    <dgm:cxn modelId="{5D860262-F741-4D66-8BE5-29AE3F424978}" srcId="{8E15CCAB-306B-4660-866C-876734F7D5DD}" destId="{46C1EA1F-56D5-45A4-BCD8-30CDDDB7E7E4}" srcOrd="0" destOrd="0" parTransId="{A1AB482F-99C2-40B8-B4BE-FD33CB9C9205}" sibTransId="{545B4F4A-1C21-469B-AF56-8A31B42A90DA}"/>
    <dgm:cxn modelId="{01C81842-33F7-48B0-8E7C-5BF766B1E6DA}" srcId="{3DFC8595-1C81-4DE3-AB2B-45A9ACB58E2E}" destId="{8E15CCAB-306B-4660-866C-876734F7D5DD}" srcOrd="0" destOrd="0" parTransId="{82C507B9-EC55-48C0-954C-2A2A8239313F}" sibTransId="{71E9C8BE-C9E3-47A4-A3C7-75D692ECAFC8}"/>
    <dgm:cxn modelId="{E8662C46-184E-4E9C-AD35-5ACDCD4FBDD4}" type="presOf" srcId="{9302A70C-F87B-4210-B15F-EDD09A3ABD43}" destId="{442E1B73-EEB4-47C2-9266-9CD42A28A24E}" srcOrd="0" destOrd="0" presId="urn:microsoft.com/office/officeart/2005/8/layout/orgChart1"/>
    <dgm:cxn modelId="{5158FD46-B856-476F-BA38-E9D09405C7E7}" type="presOf" srcId="{EDF88CA4-9A4A-4D01-B858-428AD8246F79}" destId="{FFFF187B-2881-4C84-8765-775DD441FE22}" srcOrd="0" destOrd="0" presId="urn:microsoft.com/office/officeart/2005/8/layout/orgChart1"/>
    <dgm:cxn modelId="{AD51A06A-B86B-4A7F-A01D-DA78C557DB55}" srcId="{F6D15AF5-97B7-4A2B-87D9-DA4B8EB648E4}" destId="{491C9A74-97B5-4A90-A9A1-AE10758292BC}" srcOrd="2" destOrd="0" parTransId="{38AA5174-CAC9-41BF-B1F9-DB56C1E918FE}" sibTransId="{F64504D2-541B-4B34-BCB0-5827FCC7DDEB}"/>
    <dgm:cxn modelId="{0923CA6A-0513-42C6-B3FB-032825A6295A}" type="presOf" srcId="{E35C2827-4E01-485F-BF28-22FDD1D98679}" destId="{A7C5F75B-DF51-4FD0-8A98-6AEF06B0752A}" srcOrd="1" destOrd="0" presId="urn:microsoft.com/office/officeart/2005/8/layout/orgChart1"/>
    <dgm:cxn modelId="{8AFA634C-9FC7-4C67-89A5-2A4B1834940D}" type="presOf" srcId="{194D4AED-979F-4BD8-874E-C26ECAB7B968}" destId="{F7CD793C-7B90-43D1-8DFC-8FBA9B6C3179}" srcOrd="0" destOrd="0" presId="urn:microsoft.com/office/officeart/2005/8/layout/orgChart1"/>
    <dgm:cxn modelId="{1FB00D50-F2F4-42C7-9C57-A5586DCE24C5}" type="presOf" srcId="{F170F7D6-9C6F-4D5D-8EAA-C1EE28C7C31A}" destId="{C2F1FD00-4C5B-4BCA-8E69-F8B50CB4187C}" srcOrd="1" destOrd="0" presId="urn:microsoft.com/office/officeart/2005/8/layout/orgChart1"/>
    <dgm:cxn modelId="{87029E71-20BA-43BB-969A-D57CE32FC6FD}" srcId="{3DFC8595-1C81-4DE3-AB2B-45A9ACB58E2E}" destId="{FA2C0399-ECA2-4934-8946-303017DF7EC9}" srcOrd="2" destOrd="0" parTransId="{172B203F-5B94-4827-80A1-32F24BC41D37}" sibTransId="{5A833B88-CDB9-438D-97EA-09806328C454}"/>
    <dgm:cxn modelId="{900C6F52-4B25-47C4-8E6D-E18AE7FC6D12}" type="presOf" srcId="{491C9A74-97B5-4A90-A9A1-AE10758292BC}" destId="{40803756-D395-4E57-BEEB-D75AFF2C7116}" srcOrd="0" destOrd="0" presId="urn:microsoft.com/office/officeart/2005/8/layout/orgChart1"/>
    <dgm:cxn modelId="{0CEB4573-8671-445F-8CC6-A91A1D197F2E}" type="presOf" srcId="{1CB1EB89-D60E-46D6-A48D-C499236E5298}" destId="{A6FC8084-AB4B-4B64-ACB2-083D1C10F9D6}" srcOrd="0" destOrd="0" presId="urn:microsoft.com/office/officeart/2005/8/layout/orgChart1"/>
    <dgm:cxn modelId="{42D9F774-6269-449C-B521-0682B36014E4}" type="presOf" srcId="{FA2C0399-ECA2-4934-8946-303017DF7EC9}" destId="{19ED17F5-0266-443C-AE30-425E507A10B5}" srcOrd="1" destOrd="0" presId="urn:microsoft.com/office/officeart/2005/8/layout/orgChart1"/>
    <dgm:cxn modelId="{652E6E56-DDFB-4A2A-8284-8789AD560AAC}" srcId="{780481F6-E887-43BE-837F-73D7B8D24C9E}" destId="{194D4AED-979F-4BD8-874E-C26ECAB7B968}" srcOrd="0" destOrd="0" parTransId="{7ED49E60-BBFA-4EB5-B7D0-7D97FA372CD7}" sibTransId="{D5F3529C-35F9-4E18-B142-381FE7BD3B2E}"/>
    <dgm:cxn modelId="{D6E35779-67F8-4B51-A1D0-5C5081D26A2A}" type="presOf" srcId="{40EEABC5-5DE2-4A34-B532-AEA4540C36E5}" destId="{31B9A002-A1E4-4B89-9C8D-02B568083108}" srcOrd="0" destOrd="0" presId="urn:microsoft.com/office/officeart/2005/8/layout/orgChart1"/>
    <dgm:cxn modelId="{FAD48A5A-68E2-4219-994D-3EACFA3370D6}" type="presOf" srcId="{481AA05B-4C96-4445-9429-2B3E49D6A240}" destId="{9BDD13FE-D533-439A-9D6D-F961AC01FFD8}" srcOrd="0" destOrd="0" presId="urn:microsoft.com/office/officeart/2005/8/layout/orgChart1"/>
    <dgm:cxn modelId="{7F7C8681-5C47-47BC-AFFD-4A6D31B87698}" srcId="{F6D15AF5-97B7-4A2B-87D9-DA4B8EB648E4}" destId="{8D149338-B0BA-4AEE-846D-CEF9BD24AC27}" srcOrd="0" destOrd="0" parTransId="{AF8B4A7A-3C4C-4414-B895-D1FB31062C0C}" sibTransId="{A3B5ABAE-46FB-4654-B479-03E514588D23}"/>
    <dgm:cxn modelId="{8429CA85-8D5E-4FD1-BF39-FE4DE28A9372}" srcId="{481AA05B-4C96-4445-9429-2B3E49D6A240}" destId="{3DFC8595-1C81-4DE3-AB2B-45A9ACB58E2E}" srcOrd="0" destOrd="0" parTransId="{1CB1EB89-D60E-46D6-A48D-C499236E5298}" sibTransId="{3589DD71-E9DD-44D1-9650-BB28D45D92CD}"/>
    <dgm:cxn modelId="{E0DFD286-A9A4-4E8E-9A86-A31D28B21983}" type="presOf" srcId="{AEB5553B-E937-429B-A5AB-29330DA5B9D3}" destId="{8BBF09C3-359F-4A23-A322-CA5E94F39BCE}" srcOrd="1" destOrd="0" presId="urn:microsoft.com/office/officeart/2005/8/layout/orgChart1"/>
    <dgm:cxn modelId="{3C447E88-6477-4DE5-A5AC-6DA13D4723BB}" type="presOf" srcId="{8E15CCAB-306B-4660-866C-876734F7D5DD}" destId="{EBA8EEF4-5C20-4DBB-9B34-42527BD8C4FE}" srcOrd="0" destOrd="0" presId="urn:microsoft.com/office/officeart/2005/8/layout/orgChart1"/>
    <dgm:cxn modelId="{A01B188C-2330-4BF7-8656-292702D3B645}" type="presOf" srcId="{3DFC8595-1C81-4DE3-AB2B-45A9ACB58E2E}" destId="{913FE6D9-0177-4355-9A7F-CA417A1CF1F5}" srcOrd="1" destOrd="0" presId="urn:microsoft.com/office/officeart/2005/8/layout/orgChart1"/>
    <dgm:cxn modelId="{128CB38C-66C6-4BD9-B423-87D7EC7B7C58}" type="presOf" srcId="{7ED49E60-BBFA-4EB5-B7D0-7D97FA372CD7}" destId="{243BF8B5-E7C9-4904-8E20-C0B2D2FD6E74}" srcOrd="0" destOrd="0" presId="urn:microsoft.com/office/officeart/2005/8/layout/orgChart1"/>
    <dgm:cxn modelId="{FCFBD98F-D3BE-458B-AFD0-6E1037114D64}" srcId="{FA2C0399-ECA2-4934-8946-303017DF7EC9}" destId="{5EB1BA11-E7B6-4A8B-B130-C542AEFC478A}" srcOrd="0" destOrd="0" parTransId="{4DC77574-6198-4DDB-991F-E7F83F68B3A3}" sibTransId="{40344182-9DBB-449E-8A74-E45FA39B0934}"/>
    <dgm:cxn modelId="{2BB22892-410C-47AD-B0BC-4CCDA00F00EB}" type="presOf" srcId="{AF8B4A7A-3C4C-4414-B895-D1FB31062C0C}" destId="{3CE23C56-58FE-43A1-938B-7DC9AB895195}" srcOrd="0" destOrd="0" presId="urn:microsoft.com/office/officeart/2005/8/layout/orgChart1"/>
    <dgm:cxn modelId="{B66B7193-1927-4C13-BC1A-1A804C0B8E4D}" type="presOf" srcId="{4DC77574-6198-4DDB-991F-E7F83F68B3A3}" destId="{8E2F2579-DCD5-4C4D-8B44-EEE9C4003EF5}" srcOrd="0" destOrd="0" presId="urn:microsoft.com/office/officeart/2005/8/layout/orgChart1"/>
    <dgm:cxn modelId="{62991194-A964-4BDD-B488-94F93B43CE2C}" type="presOf" srcId="{38AA5174-CAC9-41BF-B1F9-DB56C1E918FE}" destId="{2B95466A-2416-443F-A7FE-41C139ABD57E}" srcOrd="0" destOrd="0" presId="urn:microsoft.com/office/officeart/2005/8/layout/orgChart1"/>
    <dgm:cxn modelId="{C93CD898-88E2-4540-876D-5B5355EBA1CA}" type="presOf" srcId="{5EB1BA11-E7B6-4A8B-B130-C542AEFC478A}" destId="{5506A098-59F3-49D4-8183-AB16B77D1C7D}" srcOrd="0" destOrd="0" presId="urn:microsoft.com/office/officeart/2005/8/layout/orgChart1"/>
    <dgm:cxn modelId="{460A7599-D80D-434A-90E6-32FB4ACE6899}" srcId="{8E15CCAB-306B-4660-866C-876734F7D5DD}" destId="{AEB5553B-E937-429B-A5AB-29330DA5B9D3}" srcOrd="2" destOrd="0" parTransId="{B303C9E9-4783-48C9-99D9-4FFBB976A9E2}" sibTransId="{93F89547-060F-4073-A023-7F827F9A98E7}"/>
    <dgm:cxn modelId="{FAC00A9A-21A2-4DDE-BA09-3CD5906EF23F}" srcId="{3DFC8595-1C81-4DE3-AB2B-45A9ACB58E2E}" destId="{F6D15AF5-97B7-4A2B-87D9-DA4B8EB648E4}" srcOrd="1" destOrd="0" parTransId="{DF648775-119A-4BD3-A69D-46225B759207}" sibTransId="{8C0AB5E6-585A-4103-A700-9A9425A17312}"/>
    <dgm:cxn modelId="{8255EF9E-0E15-4C26-94D2-90B70F6DDBBB}" type="presOf" srcId="{52C48C49-2AC7-4358-9B75-BBFB47454E7E}" destId="{740ADE85-9F2C-45DA-904F-39EBE4F67B60}" srcOrd="0" destOrd="0" presId="urn:microsoft.com/office/officeart/2005/8/layout/orgChart1"/>
    <dgm:cxn modelId="{2346EF9F-BAB4-451E-AB62-A37778E4D9FA}" type="presOf" srcId="{491C9A74-97B5-4A90-A9A1-AE10758292BC}" destId="{E8114EF6-ED4D-4472-9347-EDDF782B498D}" srcOrd="1" destOrd="0" presId="urn:microsoft.com/office/officeart/2005/8/layout/orgChart1"/>
    <dgm:cxn modelId="{F5CA30A2-1A6E-4ACD-BF99-BEEE41D77436}" type="presOf" srcId="{626D38A7-60AF-4771-9733-A99C08453005}" destId="{5C17BCB0-8FB6-4C8B-9CEC-D0B7A4F7CB70}" srcOrd="0" destOrd="0" presId="urn:microsoft.com/office/officeart/2005/8/layout/orgChart1"/>
    <dgm:cxn modelId="{BBA347A7-9C09-4BE8-A602-A99678872DDA}" type="presOf" srcId="{A1AB482F-99C2-40B8-B4BE-FD33CB9C9205}" destId="{A73AEEC3-A5F6-49D7-9181-17707BCA9708}" srcOrd="0" destOrd="0" presId="urn:microsoft.com/office/officeart/2005/8/layout/orgChart1"/>
    <dgm:cxn modelId="{0C4D10AB-A1B7-4301-8439-BF3D51F481AE}" srcId="{FA2C0399-ECA2-4934-8946-303017DF7EC9}" destId="{E35C2827-4E01-485F-BF28-22FDD1D98679}" srcOrd="1" destOrd="0" parTransId="{4776348F-CDB9-4A81-BE1C-647E7EAB70FB}" sibTransId="{97936594-7821-44C2-948E-64B763968B1C}"/>
    <dgm:cxn modelId="{8A5A39AC-EB90-408A-B9C6-367FA91A0281}" type="presOf" srcId="{5790E1CE-623B-4065-8AA2-CBBDDF604C49}" destId="{4137E519-5B8E-40AE-BDA9-75CA34BAAAF9}" srcOrd="0" destOrd="0" presId="urn:microsoft.com/office/officeart/2005/8/layout/orgChart1"/>
    <dgm:cxn modelId="{5DDBBCBD-5262-4783-BEDA-092A811832BD}" type="presOf" srcId="{B303C9E9-4783-48C9-99D9-4FFBB976A9E2}" destId="{E015EF6A-AA58-4E55-9C92-457172A990E9}" srcOrd="0" destOrd="0" presId="urn:microsoft.com/office/officeart/2005/8/layout/orgChart1"/>
    <dgm:cxn modelId="{08D496CB-5798-47C5-A1C6-907EADC4EE22}" type="presOf" srcId="{D8C128E2-391E-47DC-BD4B-B0F0A076D402}" destId="{C16538AB-E2C8-4757-B9C1-ED88090471A0}" srcOrd="1" destOrd="0" presId="urn:microsoft.com/office/officeart/2005/8/layout/orgChart1"/>
    <dgm:cxn modelId="{2E5BBFD0-6698-453A-AD42-60FE7E14769F}" type="presOf" srcId="{8D149338-B0BA-4AEE-846D-CEF9BD24AC27}" destId="{D5D8B5EE-B0FC-4FC0-9F4F-5A9E0435A41D}" srcOrd="1" destOrd="0" presId="urn:microsoft.com/office/officeart/2005/8/layout/orgChart1"/>
    <dgm:cxn modelId="{382140D7-3D3A-47F4-9825-ECF3D9FE4EFF}" srcId="{8E15CCAB-306B-4660-866C-876734F7D5DD}" destId="{F170F7D6-9C6F-4D5D-8EAA-C1EE28C7C31A}" srcOrd="1" destOrd="0" parTransId="{40EEABC5-5DE2-4A34-B532-AEA4540C36E5}" sibTransId="{C93DF4AA-22D8-4A9A-9C12-BBF2A70D91A2}"/>
    <dgm:cxn modelId="{5C3564E0-5103-4304-8EDE-C544DC9B194F}" type="presOf" srcId="{3DFC8595-1C81-4DE3-AB2B-45A9ACB58E2E}" destId="{92A6229D-B90E-483F-B769-BE9537CAFC2A}" srcOrd="0" destOrd="0" presId="urn:microsoft.com/office/officeart/2005/8/layout/orgChart1"/>
    <dgm:cxn modelId="{073DC8E3-C61F-4BFB-8BB4-4F83D11ECB8F}" type="presOf" srcId="{5EB1BA11-E7B6-4A8B-B130-C542AEFC478A}" destId="{845DE629-BBD8-43E1-8830-3848B5893145}" srcOrd="1" destOrd="0" presId="urn:microsoft.com/office/officeart/2005/8/layout/orgChart1"/>
    <dgm:cxn modelId="{459FFBE6-CE4C-4B42-B828-034A702ABBEA}" type="presOf" srcId="{8E15CCAB-306B-4660-866C-876734F7D5DD}" destId="{019D5764-A11E-41B2-9407-8770AC928816}" srcOrd="1" destOrd="0" presId="urn:microsoft.com/office/officeart/2005/8/layout/orgChart1"/>
    <dgm:cxn modelId="{E11E56F3-EABF-4E41-8B31-A1FAC8B80249}" type="presOf" srcId="{F170F7D6-9C6F-4D5D-8EAA-C1EE28C7C31A}" destId="{A300D42A-CA97-414A-A933-A983AC25A953}" srcOrd="0" destOrd="0" presId="urn:microsoft.com/office/officeart/2005/8/layout/orgChart1"/>
    <dgm:cxn modelId="{CF6BCC5D-75FA-45C2-A859-792E715C055F}" type="presParOf" srcId="{740ADE85-9F2C-45DA-904F-39EBE4F67B60}" destId="{747D5729-F0BE-4724-BD41-7A70CA1C3A2F}" srcOrd="0" destOrd="0" presId="urn:microsoft.com/office/officeart/2005/8/layout/orgChart1"/>
    <dgm:cxn modelId="{96326E94-D625-4710-8488-4F8B764FA318}" type="presParOf" srcId="{747D5729-F0BE-4724-BD41-7A70CA1C3A2F}" destId="{5CDA75DE-6BD1-4059-AA1B-4186070FF79D}" srcOrd="0" destOrd="0" presId="urn:microsoft.com/office/officeart/2005/8/layout/orgChart1"/>
    <dgm:cxn modelId="{D6BB58E3-FA5F-4D0E-96D5-3FFB410CE229}" type="presParOf" srcId="{5CDA75DE-6BD1-4059-AA1B-4186070FF79D}" destId="{EFBB1C31-3019-486C-881B-4017C9C3037C}" srcOrd="0" destOrd="0" presId="urn:microsoft.com/office/officeart/2005/8/layout/orgChart1"/>
    <dgm:cxn modelId="{5A3C31A5-3FF9-460E-BB3B-27F4ABD289EF}" type="presParOf" srcId="{5CDA75DE-6BD1-4059-AA1B-4186070FF79D}" destId="{5604072F-DF2A-437C-945A-AEC1857B9705}" srcOrd="1" destOrd="0" presId="urn:microsoft.com/office/officeart/2005/8/layout/orgChart1"/>
    <dgm:cxn modelId="{D70C0FD4-9473-44A2-9E49-FA6F85B64CF1}" type="presParOf" srcId="{747D5729-F0BE-4724-BD41-7A70CA1C3A2F}" destId="{E9255396-29C0-42BB-96F0-86BAA1A48E8B}" srcOrd="1" destOrd="0" presId="urn:microsoft.com/office/officeart/2005/8/layout/orgChart1"/>
    <dgm:cxn modelId="{CDAD9533-1EA6-42F4-BAD2-385DF42F08CF}" type="presParOf" srcId="{E9255396-29C0-42BB-96F0-86BAA1A48E8B}" destId="{243BF8B5-E7C9-4904-8E20-C0B2D2FD6E74}" srcOrd="0" destOrd="0" presId="urn:microsoft.com/office/officeart/2005/8/layout/orgChart1"/>
    <dgm:cxn modelId="{EBA3125A-DE25-483A-8625-9C0DFE2FD99F}" type="presParOf" srcId="{E9255396-29C0-42BB-96F0-86BAA1A48E8B}" destId="{7250496A-6DBB-456D-9712-557450909872}" srcOrd="1" destOrd="0" presId="urn:microsoft.com/office/officeart/2005/8/layout/orgChart1"/>
    <dgm:cxn modelId="{EED3D3A6-37F3-4044-9096-BE29E88AA676}" type="presParOf" srcId="{7250496A-6DBB-456D-9712-557450909872}" destId="{45A21552-9501-45DD-9538-6B28075F8D94}" srcOrd="0" destOrd="0" presId="urn:microsoft.com/office/officeart/2005/8/layout/orgChart1"/>
    <dgm:cxn modelId="{881492D3-DD11-479F-B12D-A9D21B5D23E3}" type="presParOf" srcId="{45A21552-9501-45DD-9538-6B28075F8D94}" destId="{F7CD793C-7B90-43D1-8DFC-8FBA9B6C3179}" srcOrd="0" destOrd="0" presId="urn:microsoft.com/office/officeart/2005/8/layout/orgChart1"/>
    <dgm:cxn modelId="{E2B0C1A4-2A4E-4CA0-B5C4-7F0E1A551F81}" type="presParOf" srcId="{45A21552-9501-45DD-9538-6B28075F8D94}" destId="{65FC3925-DA27-4071-AC69-BCC4A44703E6}" srcOrd="1" destOrd="0" presId="urn:microsoft.com/office/officeart/2005/8/layout/orgChart1"/>
    <dgm:cxn modelId="{279BEABF-D497-4FBC-B047-52E68729F919}" type="presParOf" srcId="{7250496A-6DBB-456D-9712-557450909872}" destId="{2191FF59-8769-4D4C-9018-9BC17555C787}" srcOrd="1" destOrd="0" presId="urn:microsoft.com/office/officeart/2005/8/layout/orgChart1"/>
    <dgm:cxn modelId="{98B9E60C-EE67-4BA4-93C2-28479284012D}" type="presParOf" srcId="{7250496A-6DBB-456D-9712-557450909872}" destId="{E497DF05-3E61-4E94-9F33-0F48C74C93B3}" srcOrd="2" destOrd="0" presId="urn:microsoft.com/office/officeart/2005/8/layout/orgChart1"/>
    <dgm:cxn modelId="{E379650F-DCBE-4C90-A760-B667CA95086C}" type="presParOf" srcId="{E9255396-29C0-42BB-96F0-86BAA1A48E8B}" destId="{442E1B73-EEB4-47C2-9266-9CD42A28A24E}" srcOrd="2" destOrd="0" presId="urn:microsoft.com/office/officeart/2005/8/layout/orgChart1"/>
    <dgm:cxn modelId="{F7031A6D-068F-4AC1-A193-C1E9D69DCBBF}" type="presParOf" srcId="{E9255396-29C0-42BB-96F0-86BAA1A48E8B}" destId="{B9E25BBD-39C5-47F4-95C4-E139299787E3}" srcOrd="3" destOrd="0" presId="urn:microsoft.com/office/officeart/2005/8/layout/orgChart1"/>
    <dgm:cxn modelId="{A3367C6F-DDCE-4A2B-AAFF-5717D82D7AA3}" type="presParOf" srcId="{B9E25BBD-39C5-47F4-95C4-E139299787E3}" destId="{7476F141-F54D-4C2C-B371-B5266A815AE2}" srcOrd="0" destOrd="0" presId="urn:microsoft.com/office/officeart/2005/8/layout/orgChart1"/>
    <dgm:cxn modelId="{1D6B3378-F17C-4EC8-87F2-12FA20A3F4B7}" type="presParOf" srcId="{7476F141-F54D-4C2C-B371-B5266A815AE2}" destId="{9BDD13FE-D533-439A-9D6D-F961AC01FFD8}" srcOrd="0" destOrd="0" presId="urn:microsoft.com/office/officeart/2005/8/layout/orgChart1"/>
    <dgm:cxn modelId="{7365F999-005C-4B9E-BF92-1D49E5C34A5E}" type="presParOf" srcId="{7476F141-F54D-4C2C-B371-B5266A815AE2}" destId="{36CBA79C-5405-4CDA-A884-D6B1643B37D2}" srcOrd="1" destOrd="0" presId="urn:microsoft.com/office/officeart/2005/8/layout/orgChart1"/>
    <dgm:cxn modelId="{5BC9CBB1-F02B-4F29-B6F9-4D91038F633A}" type="presParOf" srcId="{B9E25BBD-39C5-47F4-95C4-E139299787E3}" destId="{EEC9AB5F-096D-4682-A828-63EAE6BD0BD1}" srcOrd="1" destOrd="0" presId="urn:microsoft.com/office/officeart/2005/8/layout/orgChart1"/>
    <dgm:cxn modelId="{5991752D-6291-4E44-98A6-0C407ED0FA32}" type="presParOf" srcId="{B9E25BBD-39C5-47F4-95C4-E139299787E3}" destId="{56F61DF9-2DC5-4708-9C96-E7D084D7B5AD}" srcOrd="2" destOrd="0" presId="urn:microsoft.com/office/officeart/2005/8/layout/orgChart1"/>
    <dgm:cxn modelId="{9523E127-9FB5-42FC-A944-CAF9CEF4E043}" type="presParOf" srcId="{56F61DF9-2DC5-4708-9C96-E7D084D7B5AD}" destId="{A6FC8084-AB4B-4B64-ACB2-083D1C10F9D6}" srcOrd="0" destOrd="0" presId="urn:microsoft.com/office/officeart/2005/8/layout/orgChart1"/>
    <dgm:cxn modelId="{6A1357C8-83B6-46DA-8985-70C98E2D0855}" type="presParOf" srcId="{56F61DF9-2DC5-4708-9C96-E7D084D7B5AD}" destId="{3B1DD88F-177D-4F2D-B019-BFB64FC8C99A}" srcOrd="1" destOrd="0" presId="urn:microsoft.com/office/officeart/2005/8/layout/orgChart1"/>
    <dgm:cxn modelId="{35077FBE-B59F-491C-9EBB-834F78CD1DB9}" type="presParOf" srcId="{3B1DD88F-177D-4F2D-B019-BFB64FC8C99A}" destId="{4AF2376F-29B6-49DD-AA8C-6676C327F616}" srcOrd="0" destOrd="0" presId="urn:microsoft.com/office/officeart/2005/8/layout/orgChart1"/>
    <dgm:cxn modelId="{811A84FF-CFC5-49D0-BF50-152DBCAA8274}" type="presParOf" srcId="{4AF2376F-29B6-49DD-AA8C-6676C327F616}" destId="{92A6229D-B90E-483F-B769-BE9537CAFC2A}" srcOrd="0" destOrd="0" presId="urn:microsoft.com/office/officeart/2005/8/layout/orgChart1"/>
    <dgm:cxn modelId="{1135D3E9-6F5B-40DD-8325-4873C7A1B50C}" type="presParOf" srcId="{4AF2376F-29B6-49DD-AA8C-6676C327F616}" destId="{913FE6D9-0177-4355-9A7F-CA417A1CF1F5}" srcOrd="1" destOrd="0" presId="urn:microsoft.com/office/officeart/2005/8/layout/orgChart1"/>
    <dgm:cxn modelId="{A71CB662-132B-43D3-A91E-0FF8FC1D92E2}" type="presParOf" srcId="{3B1DD88F-177D-4F2D-B019-BFB64FC8C99A}" destId="{AD9D728D-0CBD-4D2F-A2DD-73636DE80520}" srcOrd="1" destOrd="0" presId="urn:microsoft.com/office/officeart/2005/8/layout/orgChart1"/>
    <dgm:cxn modelId="{0E719D28-56EA-4B21-AF70-94177C89EE4A}" type="presParOf" srcId="{AD9D728D-0CBD-4D2F-A2DD-73636DE80520}" destId="{40C1D210-88C5-480D-8BB3-5A87A24B81AA}" srcOrd="0" destOrd="0" presId="urn:microsoft.com/office/officeart/2005/8/layout/orgChart1"/>
    <dgm:cxn modelId="{BE65130D-5CAE-4157-A2B8-2B7D82881184}" type="presParOf" srcId="{AD9D728D-0CBD-4D2F-A2DD-73636DE80520}" destId="{D50A9B6D-C834-4A82-A65E-AB56A2405F53}" srcOrd="1" destOrd="0" presId="urn:microsoft.com/office/officeart/2005/8/layout/orgChart1"/>
    <dgm:cxn modelId="{F568F628-315E-4158-97AB-FFFA8448133C}" type="presParOf" srcId="{D50A9B6D-C834-4A82-A65E-AB56A2405F53}" destId="{0AC529E9-9842-4E45-809E-4F1E989C72C7}" srcOrd="0" destOrd="0" presId="urn:microsoft.com/office/officeart/2005/8/layout/orgChart1"/>
    <dgm:cxn modelId="{D87C4C98-C556-4EB5-A326-EEA0EF4F65D1}" type="presParOf" srcId="{0AC529E9-9842-4E45-809E-4F1E989C72C7}" destId="{EBA8EEF4-5C20-4DBB-9B34-42527BD8C4FE}" srcOrd="0" destOrd="0" presId="urn:microsoft.com/office/officeart/2005/8/layout/orgChart1"/>
    <dgm:cxn modelId="{7E77EAA0-DF8B-4EDF-AE39-D204ED002E36}" type="presParOf" srcId="{0AC529E9-9842-4E45-809E-4F1E989C72C7}" destId="{019D5764-A11E-41B2-9407-8770AC928816}" srcOrd="1" destOrd="0" presId="urn:microsoft.com/office/officeart/2005/8/layout/orgChart1"/>
    <dgm:cxn modelId="{D3CDFF86-BED2-4EBB-A5E5-6F2B623EFDE6}" type="presParOf" srcId="{D50A9B6D-C834-4A82-A65E-AB56A2405F53}" destId="{20C6B9EF-90CF-49F3-84DF-AB486F8E011A}" srcOrd="1" destOrd="0" presId="urn:microsoft.com/office/officeart/2005/8/layout/orgChart1"/>
    <dgm:cxn modelId="{63C969E4-A47C-4D73-8252-1896872B8A82}" type="presParOf" srcId="{D50A9B6D-C834-4A82-A65E-AB56A2405F53}" destId="{B911333D-4A40-44ED-9550-2947881DCD9F}" srcOrd="2" destOrd="0" presId="urn:microsoft.com/office/officeart/2005/8/layout/orgChart1"/>
    <dgm:cxn modelId="{A919BDDC-E54E-48A4-8E7A-DE74954BA542}" type="presParOf" srcId="{B911333D-4A40-44ED-9550-2947881DCD9F}" destId="{A73AEEC3-A5F6-49D7-9181-17707BCA9708}" srcOrd="0" destOrd="0" presId="urn:microsoft.com/office/officeart/2005/8/layout/orgChart1"/>
    <dgm:cxn modelId="{4B0D41C8-B481-42B6-857B-FB8B604052D2}" type="presParOf" srcId="{B911333D-4A40-44ED-9550-2947881DCD9F}" destId="{7CBB0ABF-E463-48D9-8B63-524661953CEC}" srcOrd="1" destOrd="0" presId="urn:microsoft.com/office/officeart/2005/8/layout/orgChart1"/>
    <dgm:cxn modelId="{CADE46FB-409D-4C9E-AF25-33228160C4DB}" type="presParOf" srcId="{7CBB0ABF-E463-48D9-8B63-524661953CEC}" destId="{DECC0F7A-C3ED-4A57-B204-CDFFE939DA35}" srcOrd="0" destOrd="0" presId="urn:microsoft.com/office/officeart/2005/8/layout/orgChart1"/>
    <dgm:cxn modelId="{73F54CD4-52BD-4CE5-A3BE-618A9429D838}" type="presParOf" srcId="{DECC0F7A-C3ED-4A57-B204-CDFFE939DA35}" destId="{FA95174F-508F-47BC-BCFA-742028DC213E}" srcOrd="0" destOrd="0" presId="urn:microsoft.com/office/officeart/2005/8/layout/orgChart1"/>
    <dgm:cxn modelId="{7E799B87-38DE-42A5-9C08-E2C83B301598}" type="presParOf" srcId="{DECC0F7A-C3ED-4A57-B204-CDFFE939DA35}" destId="{FCBC7DBB-196F-461B-A3C3-90A2F3BA2A2A}" srcOrd="1" destOrd="0" presId="urn:microsoft.com/office/officeart/2005/8/layout/orgChart1"/>
    <dgm:cxn modelId="{65D107C8-0D89-4113-8F19-E020FD9A61EA}" type="presParOf" srcId="{7CBB0ABF-E463-48D9-8B63-524661953CEC}" destId="{E265089F-C1B6-4EDF-87D9-CDC33440B0C7}" srcOrd="1" destOrd="0" presId="urn:microsoft.com/office/officeart/2005/8/layout/orgChart1"/>
    <dgm:cxn modelId="{A003B4EC-10A9-4FF0-9BC1-A3FF85DAA784}" type="presParOf" srcId="{7CBB0ABF-E463-48D9-8B63-524661953CEC}" destId="{7812825D-9B1A-4B18-9D58-F8385F25FA5C}" srcOrd="2" destOrd="0" presId="urn:microsoft.com/office/officeart/2005/8/layout/orgChart1"/>
    <dgm:cxn modelId="{77386E5B-5955-4A11-95EB-FE5D9A4298CE}" type="presParOf" srcId="{B911333D-4A40-44ED-9550-2947881DCD9F}" destId="{31B9A002-A1E4-4B89-9C8D-02B568083108}" srcOrd="2" destOrd="0" presId="urn:microsoft.com/office/officeart/2005/8/layout/orgChart1"/>
    <dgm:cxn modelId="{106351A7-25CE-4088-B543-33D57890ADA1}" type="presParOf" srcId="{B911333D-4A40-44ED-9550-2947881DCD9F}" destId="{5527F6A1-F426-43F5-8C95-2814F0D1C3A3}" srcOrd="3" destOrd="0" presId="urn:microsoft.com/office/officeart/2005/8/layout/orgChart1"/>
    <dgm:cxn modelId="{F0A4F509-FB12-4B84-86DF-534F64B3C5D3}" type="presParOf" srcId="{5527F6A1-F426-43F5-8C95-2814F0D1C3A3}" destId="{EC0BB800-46A6-4CCF-96D4-4FF1B1AFCA3F}" srcOrd="0" destOrd="0" presId="urn:microsoft.com/office/officeart/2005/8/layout/orgChart1"/>
    <dgm:cxn modelId="{98789AC5-966E-48C1-A9D3-85DF36131BE9}" type="presParOf" srcId="{EC0BB800-46A6-4CCF-96D4-4FF1B1AFCA3F}" destId="{A300D42A-CA97-414A-A933-A983AC25A953}" srcOrd="0" destOrd="0" presId="urn:microsoft.com/office/officeart/2005/8/layout/orgChart1"/>
    <dgm:cxn modelId="{C2744F2B-F827-4E0A-9416-C4EE752708BB}" type="presParOf" srcId="{EC0BB800-46A6-4CCF-96D4-4FF1B1AFCA3F}" destId="{C2F1FD00-4C5B-4BCA-8E69-F8B50CB4187C}" srcOrd="1" destOrd="0" presId="urn:microsoft.com/office/officeart/2005/8/layout/orgChart1"/>
    <dgm:cxn modelId="{8F1B4DCF-EDCD-446D-9FC9-13C92623708D}" type="presParOf" srcId="{5527F6A1-F426-43F5-8C95-2814F0D1C3A3}" destId="{49DFD91C-3D10-434C-9F98-98268CC99D8F}" srcOrd="1" destOrd="0" presId="urn:microsoft.com/office/officeart/2005/8/layout/orgChart1"/>
    <dgm:cxn modelId="{CAB31E56-BAB9-41A6-A664-3FB10C0B0C45}" type="presParOf" srcId="{5527F6A1-F426-43F5-8C95-2814F0D1C3A3}" destId="{20840603-FDFF-4735-8762-D84747520FF6}" srcOrd="2" destOrd="0" presId="urn:microsoft.com/office/officeart/2005/8/layout/orgChart1"/>
    <dgm:cxn modelId="{32073AC3-E385-4480-9089-957340B2FD4B}" type="presParOf" srcId="{B911333D-4A40-44ED-9550-2947881DCD9F}" destId="{E015EF6A-AA58-4E55-9C92-457172A990E9}" srcOrd="4" destOrd="0" presId="urn:microsoft.com/office/officeart/2005/8/layout/orgChart1"/>
    <dgm:cxn modelId="{5C817177-8C93-4D04-A7A6-33BFD3C811D8}" type="presParOf" srcId="{B911333D-4A40-44ED-9550-2947881DCD9F}" destId="{B13DD878-21D2-4B8B-AA52-CD66D74A263C}" srcOrd="5" destOrd="0" presId="urn:microsoft.com/office/officeart/2005/8/layout/orgChart1"/>
    <dgm:cxn modelId="{4E1F1106-31A1-47A7-BD33-59C9F15B16E0}" type="presParOf" srcId="{B13DD878-21D2-4B8B-AA52-CD66D74A263C}" destId="{C0B2F36D-BC50-42DA-91A7-3BE1D4733A7C}" srcOrd="0" destOrd="0" presId="urn:microsoft.com/office/officeart/2005/8/layout/orgChart1"/>
    <dgm:cxn modelId="{77C73331-E88A-45DF-A834-9E03C628488A}" type="presParOf" srcId="{C0B2F36D-BC50-42DA-91A7-3BE1D4733A7C}" destId="{FEA18154-35B6-45F5-9B50-2302244AB760}" srcOrd="0" destOrd="0" presId="urn:microsoft.com/office/officeart/2005/8/layout/orgChart1"/>
    <dgm:cxn modelId="{3B26A484-6602-472C-8DD3-370DBDB170F1}" type="presParOf" srcId="{C0B2F36D-BC50-42DA-91A7-3BE1D4733A7C}" destId="{8BBF09C3-359F-4A23-A322-CA5E94F39BCE}" srcOrd="1" destOrd="0" presId="urn:microsoft.com/office/officeart/2005/8/layout/orgChart1"/>
    <dgm:cxn modelId="{FA86C52B-2988-4D1F-ABF2-17D952A1EEAA}" type="presParOf" srcId="{B13DD878-21D2-4B8B-AA52-CD66D74A263C}" destId="{38645FEF-1684-429F-829C-94127D357BF8}" srcOrd="1" destOrd="0" presId="urn:microsoft.com/office/officeart/2005/8/layout/orgChart1"/>
    <dgm:cxn modelId="{C49DC877-C479-4616-BC32-8C5BBDF70686}" type="presParOf" srcId="{B13DD878-21D2-4B8B-AA52-CD66D74A263C}" destId="{EBE46E7B-7AFA-4D4E-9A87-414F699CA09F}" srcOrd="2" destOrd="0" presId="urn:microsoft.com/office/officeart/2005/8/layout/orgChart1"/>
    <dgm:cxn modelId="{8BB90CFF-ABAB-4555-843F-CEB60D12B930}" type="presParOf" srcId="{AD9D728D-0CBD-4D2F-A2DD-73636DE80520}" destId="{5492FA9F-1A6B-41F9-A9C0-E0BDF62F9A5A}" srcOrd="2" destOrd="0" presId="urn:microsoft.com/office/officeart/2005/8/layout/orgChart1"/>
    <dgm:cxn modelId="{ED4474E3-274A-4F42-8396-4D711EF9EED5}" type="presParOf" srcId="{AD9D728D-0CBD-4D2F-A2DD-73636DE80520}" destId="{A6F11E27-6F11-400D-8BDA-8F066CB7ABB3}" srcOrd="3" destOrd="0" presId="urn:microsoft.com/office/officeart/2005/8/layout/orgChart1"/>
    <dgm:cxn modelId="{DE1A1307-F0B2-4445-B43E-8D0A0CA335FC}" type="presParOf" srcId="{A6F11E27-6F11-400D-8BDA-8F066CB7ABB3}" destId="{52C9BC57-A4DA-463D-800A-A9A8DEC5EB01}" srcOrd="0" destOrd="0" presId="urn:microsoft.com/office/officeart/2005/8/layout/orgChart1"/>
    <dgm:cxn modelId="{2A39C353-5A4B-404B-BE13-586174D3DC7C}" type="presParOf" srcId="{52C9BC57-A4DA-463D-800A-A9A8DEC5EB01}" destId="{8ABEFF1D-A5BF-4EA4-9C6B-1990A0CC8DE6}" srcOrd="0" destOrd="0" presId="urn:microsoft.com/office/officeart/2005/8/layout/orgChart1"/>
    <dgm:cxn modelId="{F93D49C0-1BD9-4779-8C65-02738C59FBA2}" type="presParOf" srcId="{52C9BC57-A4DA-463D-800A-A9A8DEC5EB01}" destId="{E8EA2384-97CD-4400-A0F1-BEEA3DF3144A}" srcOrd="1" destOrd="0" presId="urn:microsoft.com/office/officeart/2005/8/layout/orgChart1"/>
    <dgm:cxn modelId="{0461DF0F-97E9-4977-B597-7FC899CF6F2B}" type="presParOf" srcId="{A6F11E27-6F11-400D-8BDA-8F066CB7ABB3}" destId="{D521F0C1-2812-433D-97C9-EE3645A46CAC}" srcOrd="1" destOrd="0" presId="urn:microsoft.com/office/officeart/2005/8/layout/orgChart1"/>
    <dgm:cxn modelId="{18BDFD96-D485-4A7D-8559-82E78B74D11C}" type="presParOf" srcId="{A6F11E27-6F11-400D-8BDA-8F066CB7ABB3}" destId="{EF1AE6D8-4964-4EEC-AD71-12B6BD13096E}" srcOrd="2" destOrd="0" presId="urn:microsoft.com/office/officeart/2005/8/layout/orgChart1"/>
    <dgm:cxn modelId="{1B8A2EA4-1AA2-4D3B-8DAE-E2370909FC18}" type="presParOf" srcId="{EF1AE6D8-4964-4EEC-AD71-12B6BD13096E}" destId="{3CE23C56-58FE-43A1-938B-7DC9AB895195}" srcOrd="0" destOrd="0" presId="urn:microsoft.com/office/officeart/2005/8/layout/orgChart1"/>
    <dgm:cxn modelId="{86D758E9-E2F2-40CF-861C-E4F630C0F09B}" type="presParOf" srcId="{EF1AE6D8-4964-4EEC-AD71-12B6BD13096E}" destId="{3CBBB89B-5F50-4C10-B177-12067021EA7B}" srcOrd="1" destOrd="0" presId="urn:microsoft.com/office/officeart/2005/8/layout/orgChart1"/>
    <dgm:cxn modelId="{3E4735AB-3E2A-42D7-A627-D4D5AEB270EE}" type="presParOf" srcId="{3CBBB89B-5F50-4C10-B177-12067021EA7B}" destId="{A0BB8CF5-6E0E-48F3-9638-C965A686271F}" srcOrd="0" destOrd="0" presId="urn:microsoft.com/office/officeart/2005/8/layout/orgChart1"/>
    <dgm:cxn modelId="{DADF9B0B-F6AD-4FD3-989C-0F7FEC78D672}" type="presParOf" srcId="{A0BB8CF5-6E0E-48F3-9638-C965A686271F}" destId="{DD61C756-F320-4B51-AC20-D7E87811B872}" srcOrd="0" destOrd="0" presId="urn:microsoft.com/office/officeart/2005/8/layout/orgChart1"/>
    <dgm:cxn modelId="{FA6813B3-C9A0-47A0-89F4-7711E2A982D7}" type="presParOf" srcId="{A0BB8CF5-6E0E-48F3-9638-C965A686271F}" destId="{D5D8B5EE-B0FC-4FC0-9F4F-5A9E0435A41D}" srcOrd="1" destOrd="0" presId="urn:microsoft.com/office/officeart/2005/8/layout/orgChart1"/>
    <dgm:cxn modelId="{42F57ED6-27C3-40E9-8A57-18B0A4449A14}" type="presParOf" srcId="{3CBBB89B-5F50-4C10-B177-12067021EA7B}" destId="{BE1FDE6F-AFB0-4DCA-9468-AB9C5FC083BF}" srcOrd="1" destOrd="0" presId="urn:microsoft.com/office/officeart/2005/8/layout/orgChart1"/>
    <dgm:cxn modelId="{DFB62310-69B3-4BFF-92F1-B7FEADC89CBE}" type="presParOf" srcId="{3CBBB89B-5F50-4C10-B177-12067021EA7B}" destId="{CFA45842-2EE2-4C0C-BE02-939BF6F36F3F}" srcOrd="2" destOrd="0" presId="urn:microsoft.com/office/officeart/2005/8/layout/orgChart1"/>
    <dgm:cxn modelId="{58809814-FB4E-4ACE-897E-741C51FAB02D}" type="presParOf" srcId="{EF1AE6D8-4964-4EEC-AD71-12B6BD13096E}" destId="{5C17BCB0-8FB6-4C8B-9CEC-D0B7A4F7CB70}" srcOrd="2" destOrd="0" presId="urn:microsoft.com/office/officeart/2005/8/layout/orgChart1"/>
    <dgm:cxn modelId="{2F554906-13BC-44C5-8E14-9D6921AB7836}" type="presParOf" srcId="{EF1AE6D8-4964-4EEC-AD71-12B6BD13096E}" destId="{F2BF041D-6523-4EE9-BC0D-057004B1AF4B}" srcOrd="3" destOrd="0" presId="urn:microsoft.com/office/officeart/2005/8/layout/orgChart1"/>
    <dgm:cxn modelId="{1F7CCFBA-BC6C-4C60-81D0-92AB681A773F}" type="presParOf" srcId="{F2BF041D-6523-4EE9-BC0D-057004B1AF4B}" destId="{4841BA00-4B71-4778-A413-D48656AD7A63}" srcOrd="0" destOrd="0" presId="urn:microsoft.com/office/officeart/2005/8/layout/orgChart1"/>
    <dgm:cxn modelId="{CF247B14-2CEC-4F45-A1C0-12FDCDF65095}" type="presParOf" srcId="{4841BA00-4B71-4778-A413-D48656AD7A63}" destId="{66D83CB0-0B7C-4239-82E8-310E8471B4EA}" srcOrd="0" destOrd="0" presId="urn:microsoft.com/office/officeart/2005/8/layout/orgChart1"/>
    <dgm:cxn modelId="{5061517E-A700-40FA-B952-F9BAB52A85BD}" type="presParOf" srcId="{4841BA00-4B71-4778-A413-D48656AD7A63}" destId="{C16538AB-E2C8-4757-B9C1-ED88090471A0}" srcOrd="1" destOrd="0" presId="urn:microsoft.com/office/officeart/2005/8/layout/orgChart1"/>
    <dgm:cxn modelId="{70530DCE-915A-49D0-B8E6-96D401485E25}" type="presParOf" srcId="{F2BF041D-6523-4EE9-BC0D-057004B1AF4B}" destId="{8A6E6892-DA32-4E64-B3B2-D6985A245325}" srcOrd="1" destOrd="0" presId="urn:microsoft.com/office/officeart/2005/8/layout/orgChart1"/>
    <dgm:cxn modelId="{BAA88D7B-7ECB-4346-8ABD-1F64F6E014B1}" type="presParOf" srcId="{F2BF041D-6523-4EE9-BC0D-057004B1AF4B}" destId="{E4DB8735-87C8-4EA9-85D2-8209A8184AAB}" srcOrd="2" destOrd="0" presId="urn:microsoft.com/office/officeart/2005/8/layout/orgChart1"/>
    <dgm:cxn modelId="{6EE8329A-851C-4573-8BDE-F3CDDD963CFF}" type="presParOf" srcId="{EF1AE6D8-4964-4EEC-AD71-12B6BD13096E}" destId="{2B95466A-2416-443F-A7FE-41C139ABD57E}" srcOrd="4" destOrd="0" presId="urn:microsoft.com/office/officeart/2005/8/layout/orgChart1"/>
    <dgm:cxn modelId="{D3A46E97-BFEB-43DA-B3B7-748B61AC1644}" type="presParOf" srcId="{EF1AE6D8-4964-4EEC-AD71-12B6BD13096E}" destId="{60EA7AA3-F41F-4239-B633-160B56592111}" srcOrd="5" destOrd="0" presId="urn:microsoft.com/office/officeart/2005/8/layout/orgChart1"/>
    <dgm:cxn modelId="{3F0E64BB-56D7-4016-92E5-A57AD4C1DD7C}" type="presParOf" srcId="{60EA7AA3-F41F-4239-B633-160B56592111}" destId="{59CAF273-DEC8-4217-8B29-3AEE0516A09E}" srcOrd="0" destOrd="0" presId="urn:microsoft.com/office/officeart/2005/8/layout/orgChart1"/>
    <dgm:cxn modelId="{10628224-3398-4D25-9EC8-CEA7EF8CCCBB}" type="presParOf" srcId="{59CAF273-DEC8-4217-8B29-3AEE0516A09E}" destId="{40803756-D395-4E57-BEEB-D75AFF2C7116}" srcOrd="0" destOrd="0" presId="urn:microsoft.com/office/officeart/2005/8/layout/orgChart1"/>
    <dgm:cxn modelId="{E27DAF49-074C-4402-B3A3-75A8859CA0F9}" type="presParOf" srcId="{59CAF273-DEC8-4217-8B29-3AEE0516A09E}" destId="{E8114EF6-ED4D-4472-9347-EDDF782B498D}" srcOrd="1" destOrd="0" presId="urn:microsoft.com/office/officeart/2005/8/layout/orgChart1"/>
    <dgm:cxn modelId="{7D0F6B30-F09B-4643-9E82-75063FE418A2}" type="presParOf" srcId="{60EA7AA3-F41F-4239-B633-160B56592111}" destId="{2A0ACABB-4A6A-462D-9693-A58BB286E23E}" srcOrd="1" destOrd="0" presId="urn:microsoft.com/office/officeart/2005/8/layout/orgChart1"/>
    <dgm:cxn modelId="{EF3CAD05-41AE-4A6F-8C17-6D5E23BF7996}" type="presParOf" srcId="{60EA7AA3-F41F-4239-B633-160B56592111}" destId="{CA7E2ADE-F435-47D2-8E8A-F04B0975A5B4}" srcOrd="2" destOrd="0" presId="urn:microsoft.com/office/officeart/2005/8/layout/orgChart1"/>
    <dgm:cxn modelId="{8B162CBD-6F12-459A-8435-AFD427CB41A5}" type="presParOf" srcId="{AD9D728D-0CBD-4D2F-A2DD-73636DE80520}" destId="{19EC87B2-D8CB-4FF3-9568-77E6944E56D4}" srcOrd="4" destOrd="0" presId="urn:microsoft.com/office/officeart/2005/8/layout/orgChart1"/>
    <dgm:cxn modelId="{E11C4FF5-F6DE-444E-B614-690989AECF11}" type="presParOf" srcId="{AD9D728D-0CBD-4D2F-A2DD-73636DE80520}" destId="{ADB5F632-1049-4F11-9EE0-0A0CF3F734EC}" srcOrd="5" destOrd="0" presId="urn:microsoft.com/office/officeart/2005/8/layout/orgChart1"/>
    <dgm:cxn modelId="{070FBCFA-323F-4639-B954-BEC6FF05C540}" type="presParOf" srcId="{ADB5F632-1049-4F11-9EE0-0A0CF3F734EC}" destId="{CF0C86A1-0DA4-4BE6-8E17-7ABE6473D830}" srcOrd="0" destOrd="0" presId="urn:microsoft.com/office/officeart/2005/8/layout/orgChart1"/>
    <dgm:cxn modelId="{11A2D933-9EA1-4C09-B9D5-1252E9E553D4}" type="presParOf" srcId="{CF0C86A1-0DA4-4BE6-8E17-7ABE6473D830}" destId="{FEC4BE47-DA1B-4AF1-A74F-BCAF9739F34F}" srcOrd="0" destOrd="0" presId="urn:microsoft.com/office/officeart/2005/8/layout/orgChart1"/>
    <dgm:cxn modelId="{5F42F34F-CE71-42AC-8C42-AE37A2BA70C3}" type="presParOf" srcId="{CF0C86A1-0DA4-4BE6-8E17-7ABE6473D830}" destId="{19ED17F5-0266-443C-AE30-425E507A10B5}" srcOrd="1" destOrd="0" presId="urn:microsoft.com/office/officeart/2005/8/layout/orgChart1"/>
    <dgm:cxn modelId="{A8973938-F32B-403C-868B-2A5850313FD4}" type="presParOf" srcId="{ADB5F632-1049-4F11-9EE0-0A0CF3F734EC}" destId="{289D92F0-F8D0-459C-951A-ED7B8DBA6E1D}" srcOrd="1" destOrd="0" presId="urn:microsoft.com/office/officeart/2005/8/layout/orgChart1"/>
    <dgm:cxn modelId="{002777F2-5606-414B-85F4-ED62AEFEE927}" type="presParOf" srcId="{ADB5F632-1049-4F11-9EE0-0A0CF3F734EC}" destId="{97F5358B-C204-40E0-9D33-11D458DBE993}" srcOrd="2" destOrd="0" presId="urn:microsoft.com/office/officeart/2005/8/layout/orgChart1"/>
    <dgm:cxn modelId="{75F54510-F016-46B2-92B1-5916BA004373}" type="presParOf" srcId="{97F5358B-C204-40E0-9D33-11D458DBE993}" destId="{8E2F2579-DCD5-4C4D-8B44-EEE9C4003EF5}" srcOrd="0" destOrd="0" presId="urn:microsoft.com/office/officeart/2005/8/layout/orgChart1"/>
    <dgm:cxn modelId="{4E41C4E5-951A-4070-9216-76551123DF37}" type="presParOf" srcId="{97F5358B-C204-40E0-9D33-11D458DBE993}" destId="{BE19DA80-9920-48D5-A5B1-C5F122D8F998}" srcOrd="1" destOrd="0" presId="urn:microsoft.com/office/officeart/2005/8/layout/orgChart1"/>
    <dgm:cxn modelId="{47908D2E-49B1-42A9-BAA0-A0FB3FDA2148}" type="presParOf" srcId="{BE19DA80-9920-48D5-A5B1-C5F122D8F998}" destId="{13352B72-B4CD-4A9B-8F33-581233F2BED0}" srcOrd="0" destOrd="0" presId="urn:microsoft.com/office/officeart/2005/8/layout/orgChart1"/>
    <dgm:cxn modelId="{6FB3D048-E032-4DD2-B75F-75309378F4C6}" type="presParOf" srcId="{13352B72-B4CD-4A9B-8F33-581233F2BED0}" destId="{5506A098-59F3-49D4-8183-AB16B77D1C7D}" srcOrd="0" destOrd="0" presId="urn:microsoft.com/office/officeart/2005/8/layout/orgChart1"/>
    <dgm:cxn modelId="{0527354C-6C1C-4B12-A3DA-6BDB79680264}" type="presParOf" srcId="{13352B72-B4CD-4A9B-8F33-581233F2BED0}" destId="{845DE629-BBD8-43E1-8830-3848B5893145}" srcOrd="1" destOrd="0" presId="urn:microsoft.com/office/officeart/2005/8/layout/orgChart1"/>
    <dgm:cxn modelId="{19B5F1EC-C27C-41B4-82FB-7229E8F2D726}" type="presParOf" srcId="{BE19DA80-9920-48D5-A5B1-C5F122D8F998}" destId="{5FBA5B09-DC9A-4BDF-95D3-3BF2C2EFD35B}" srcOrd="1" destOrd="0" presId="urn:microsoft.com/office/officeart/2005/8/layout/orgChart1"/>
    <dgm:cxn modelId="{F8CE0791-AEC9-4A5E-9E3A-7609D6953925}" type="presParOf" srcId="{BE19DA80-9920-48D5-A5B1-C5F122D8F998}" destId="{97B96665-11AC-4C28-A7BC-BA3D9EB3AB02}" srcOrd="2" destOrd="0" presId="urn:microsoft.com/office/officeart/2005/8/layout/orgChart1"/>
    <dgm:cxn modelId="{C55664E2-DF9A-4AAE-A7DA-962E25DF1BA8}" type="presParOf" srcId="{97F5358B-C204-40E0-9D33-11D458DBE993}" destId="{288D77BC-57C6-44E4-B739-B1D26E5EA907}" srcOrd="2" destOrd="0" presId="urn:microsoft.com/office/officeart/2005/8/layout/orgChart1"/>
    <dgm:cxn modelId="{2EF5324E-887F-4161-8C38-F5962E0FC7FF}" type="presParOf" srcId="{97F5358B-C204-40E0-9D33-11D458DBE993}" destId="{7180BDCC-EC37-48BE-A3EA-77042F79D205}" srcOrd="3" destOrd="0" presId="urn:microsoft.com/office/officeart/2005/8/layout/orgChart1"/>
    <dgm:cxn modelId="{680D2B9B-6926-422C-BA6F-20C05DCC58C6}" type="presParOf" srcId="{7180BDCC-EC37-48BE-A3EA-77042F79D205}" destId="{44B4C95A-C598-4680-9F14-9C91755817FF}" srcOrd="0" destOrd="0" presId="urn:microsoft.com/office/officeart/2005/8/layout/orgChart1"/>
    <dgm:cxn modelId="{BC832682-3561-4AD0-9433-DCC80CF48122}" type="presParOf" srcId="{44B4C95A-C598-4680-9F14-9C91755817FF}" destId="{8EC9F02A-B71F-487F-B8DB-FF2810DB3ABE}" srcOrd="0" destOrd="0" presId="urn:microsoft.com/office/officeart/2005/8/layout/orgChart1"/>
    <dgm:cxn modelId="{F70BE614-49BF-48CA-ADD7-CEC50DAD31A6}" type="presParOf" srcId="{44B4C95A-C598-4680-9F14-9C91755817FF}" destId="{A7C5F75B-DF51-4FD0-8A98-6AEF06B0752A}" srcOrd="1" destOrd="0" presId="urn:microsoft.com/office/officeart/2005/8/layout/orgChart1"/>
    <dgm:cxn modelId="{EACEFCF4-93CD-448E-8933-24B03435C8A2}" type="presParOf" srcId="{7180BDCC-EC37-48BE-A3EA-77042F79D205}" destId="{B6B53105-F9D1-43DC-8C35-E2A51BA084C0}" srcOrd="1" destOrd="0" presId="urn:microsoft.com/office/officeart/2005/8/layout/orgChart1"/>
    <dgm:cxn modelId="{7175A9D3-D5B6-4734-99BB-A890A0D12746}" type="presParOf" srcId="{7180BDCC-EC37-48BE-A3EA-77042F79D205}" destId="{A5BA21F4-2F34-4CB1-A5DF-F2DAB3EDAC3D}" srcOrd="2" destOrd="0" presId="urn:microsoft.com/office/officeart/2005/8/layout/orgChart1"/>
    <dgm:cxn modelId="{B0E16E9B-4505-4871-863C-0D2BEA34D494}" type="presParOf" srcId="{97F5358B-C204-40E0-9D33-11D458DBE993}" destId="{4137E519-5B8E-40AE-BDA9-75CA34BAAAF9}" srcOrd="4" destOrd="0" presId="urn:microsoft.com/office/officeart/2005/8/layout/orgChart1"/>
    <dgm:cxn modelId="{F76AE316-0488-411D-A7E4-5F37B5CFBB92}" type="presParOf" srcId="{97F5358B-C204-40E0-9D33-11D458DBE993}" destId="{99458158-CC05-407E-838A-F6493AB75D93}" srcOrd="5" destOrd="0" presId="urn:microsoft.com/office/officeart/2005/8/layout/orgChart1"/>
    <dgm:cxn modelId="{BB89692F-E7CB-4682-BF6D-F231D7F04B68}" type="presParOf" srcId="{99458158-CC05-407E-838A-F6493AB75D93}" destId="{2A0FD8CB-8290-4AD0-86D7-FCE04FF3AEFB}" srcOrd="0" destOrd="0" presId="urn:microsoft.com/office/officeart/2005/8/layout/orgChart1"/>
    <dgm:cxn modelId="{ABBED012-F64B-4F96-A029-2FCCB02EA5F7}" type="presParOf" srcId="{2A0FD8CB-8290-4AD0-86D7-FCE04FF3AEFB}" destId="{FFFF187B-2881-4C84-8765-775DD441FE22}" srcOrd="0" destOrd="0" presId="urn:microsoft.com/office/officeart/2005/8/layout/orgChart1"/>
    <dgm:cxn modelId="{C1039970-77E9-4E2F-82AC-F23726BCC80C}" type="presParOf" srcId="{2A0FD8CB-8290-4AD0-86D7-FCE04FF3AEFB}" destId="{7523DCF7-4297-43A3-B550-B1E5D20891FF}" srcOrd="1" destOrd="0" presId="urn:microsoft.com/office/officeart/2005/8/layout/orgChart1"/>
    <dgm:cxn modelId="{64A739B2-C5ED-4B47-BD7D-9CE906ED5858}" type="presParOf" srcId="{99458158-CC05-407E-838A-F6493AB75D93}" destId="{502DBC6A-59E1-4DD2-B2D7-D6C8DBB4E340}" srcOrd="1" destOrd="0" presId="urn:microsoft.com/office/officeart/2005/8/layout/orgChart1"/>
    <dgm:cxn modelId="{1B810B5F-387B-45F2-B66F-1BC16BC4234F}" type="presParOf" srcId="{99458158-CC05-407E-838A-F6493AB75D93}" destId="{855E0502-B05E-45BA-8541-9FCBE579B684}" srcOrd="2" destOrd="0" presId="urn:microsoft.com/office/officeart/2005/8/layout/orgChart1"/>
    <dgm:cxn modelId="{EE50752D-ECC7-47D8-BE16-D9C31E2D8443}" type="presParOf" srcId="{3B1DD88F-177D-4F2D-B019-BFB64FC8C99A}" destId="{E5FCC2D9-A271-439C-A37D-860D28C1C9B7}" srcOrd="2" destOrd="0" presId="urn:microsoft.com/office/officeart/2005/8/layout/orgChart1"/>
    <dgm:cxn modelId="{8B40EC87-EEB6-4729-9CF3-1F476BE8D2BB}" type="presParOf" srcId="{747D5729-F0BE-4724-BD41-7A70CA1C3A2F}" destId="{36039699-00F9-4CAE-92D2-93516AC72AE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7E519-5B8E-40AE-BDA9-75CA34BAAAF9}">
      <dsp:nvSpPr>
        <dsp:cNvPr id="0" name=""/>
        <dsp:cNvSpPr/>
      </dsp:nvSpPr>
      <dsp:spPr>
        <a:xfrm>
          <a:off x="7087036" y="3270945"/>
          <a:ext cx="127409" cy="1419703"/>
        </a:xfrm>
        <a:custGeom>
          <a:avLst/>
          <a:gdLst/>
          <a:ahLst/>
          <a:cxnLst/>
          <a:rect l="0" t="0" r="0" b="0"/>
          <a:pathLst>
            <a:path>
              <a:moveTo>
                <a:pt x="127409" y="0"/>
              </a:moveTo>
              <a:lnTo>
                <a:pt x="127409" y="1419703"/>
              </a:lnTo>
              <a:lnTo>
                <a:pt x="0" y="14197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D77BC-57C6-44E4-B739-B1D26E5EA907}">
      <dsp:nvSpPr>
        <dsp:cNvPr id="0" name=""/>
        <dsp:cNvSpPr/>
      </dsp:nvSpPr>
      <dsp:spPr>
        <a:xfrm>
          <a:off x="7214446" y="3270945"/>
          <a:ext cx="127409" cy="558174"/>
        </a:xfrm>
        <a:custGeom>
          <a:avLst/>
          <a:gdLst/>
          <a:ahLst/>
          <a:cxnLst/>
          <a:rect l="0" t="0" r="0" b="0"/>
          <a:pathLst>
            <a:path>
              <a:moveTo>
                <a:pt x="0" y="0"/>
              </a:moveTo>
              <a:lnTo>
                <a:pt x="0" y="558174"/>
              </a:lnTo>
              <a:lnTo>
                <a:pt x="127409" y="558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2F2579-DCD5-4C4D-8B44-EEE9C4003EF5}">
      <dsp:nvSpPr>
        <dsp:cNvPr id="0" name=""/>
        <dsp:cNvSpPr/>
      </dsp:nvSpPr>
      <dsp:spPr>
        <a:xfrm>
          <a:off x="7087036" y="3270945"/>
          <a:ext cx="127409" cy="558174"/>
        </a:xfrm>
        <a:custGeom>
          <a:avLst/>
          <a:gdLst/>
          <a:ahLst/>
          <a:cxnLst/>
          <a:rect l="0" t="0" r="0" b="0"/>
          <a:pathLst>
            <a:path>
              <a:moveTo>
                <a:pt x="127409" y="0"/>
              </a:moveTo>
              <a:lnTo>
                <a:pt x="127409" y="558174"/>
              </a:lnTo>
              <a:lnTo>
                <a:pt x="0" y="558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C87B2-D8CB-4FF3-9568-77E6944E56D4}">
      <dsp:nvSpPr>
        <dsp:cNvPr id="0" name=""/>
        <dsp:cNvSpPr/>
      </dsp:nvSpPr>
      <dsp:spPr>
        <a:xfrm>
          <a:off x="4277964" y="2409415"/>
          <a:ext cx="2936481" cy="254818"/>
        </a:xfrm>
        <a:custGeom>
          <a:avLst/>
          <a:gdLst/>
          <a:ahLst/>
          <a:cxnLst/>
          <a:rect l="0" t="0" r="0" b="0"/>
          <a:pathLst>
            <a:path>
              <a:moveTo>
                <a:pt x="0" y="0"/>
              </a:moveTo>
              <a:lnTo>
                <a:pt x="0" y="127409"/>
              </a:lnTo>
              <a:lnTo>
                <a:pt x="2936481" y="127409"/>
              </a:lnTo>
              <a:lnTo>
                <a:pt x="2936481" y="2548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95466A-2416-443F-A7FE-41C139ABD57E}">
      <dsp:nvSpPr>
        <dsp:cNvPr id="0" name=""/>
        <dsp:cNvSpPr/>
      </dsp:nvSpPr>
      <dsp:spPr>
        <a:xfrm>
          <a:off x="4150555" y="3270945"/>
          <a:ext cx="127409" cy="1419703"/>
        </a:xfrm>
        <a:custGeom>
          <a:avLst/>
          <a:gdLst/>
          <a:ahLst/>
          <a:cxnLst/>
          <a:rect l="0" t="0" r="0" b="0"/>
          <a:pathLst>
            <a:path>
              <a:moveTo>
                <a:pt x="127409" y="0"/>
              </a:moveTo>
              <a:lnTo>
                <a:pt x="127409" y="1419703"/>
              </a:lnTo>
              <a:lnTo>
                <a:pt x="0" y="14197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7BCB0-8FB6-4C8B-9CEC-D0B7A4F7CB70}">
      <dsp:nvSpPr>
        <dsp:cNvPr id="0" name=""/>
        <dsp:cNvSpPr/>
      </dsp:nvSpPr>
      <dsp:spPr>
        <a:xfrm>
          <a:off x="4277964" y="3270945"/>
          <a:ext cx="127409" cy="558174"/>
        </a:xfrm>
        <a:custGeom>
          <a:avLst/>
          <a:gdLst/>
          <a:ahLst/>
          <a:cxnLst/>
          <a:rect l="0" t="0" r="0" b="0"/>
          <a:pathLst>
            <a:path>
              <a:moveTo>
                <a:pt x="0" y="0"/>
              </a:moveTo>
              <a:lnTo>
                <a:pt x="0" y="558174"/>
              </a:lnTo>
              <a:lnTo>
                <a:pt x="127409" y="558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23C56-58FE-43A1-938B-7DC9AB895195}">
      <dsp:nvSpPr>
        <dsp:cNvPr id="0" name=""/>
        <dsp:cNvSpPr/>
      </dsp:nvSpPr>
      <dsp:spPr>
        <a:xfrm>
          <a:off x="4150555" y="3270945"/>
          <a:ext cx="127409" cy="558174"/>
        </a:xfrm>
        <a:custGeom>
          <a:avLst/>
          <a:gdLst/>
          <a:ahLst/>
          <a:cxnLst/>
          <a:rect l="0" t="0" r="0" b="0"/>
          <a:pathLst>
            <a:path>
              <a:moveTo>
                <a:pt x="127409" y="0"/>
              </a:moveTo>
              <a:lnTo>
                <a:pt x="127409" y="558174"/>
              </a:lnTo>
              <a:lnTo>
                <a:pt x="0" y="558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2FA9F-1A6B-41F9-A9C0-E0BDF62F9A5A}">
      <dsp:nvSpPr>
        <dsp:cNvPr id="0" name=""/>
        <dsp:cNvSpPr/>
      </dsp:nvSpPr>
      <dsp:spPr>
        <a:xfrm>
          <a:off x="4232244" y="2409415"/>
          <a:ext cx="91440" cy="254818"/>
        </a:xfrm>
        <a:custGeom>
          <a:avLst/>
          <a:gdLst/>
          <a:ahLst/>
          <a:cxnLst/>
          <a:rect l="0" t="0" r="0" b="0"/>
          <a:pathLst>
            <a:path>
              <a:moveTo>
                <a:pt x="45720" y="0"/>
              </a:moveTo>
              <a:lnTo>
                <a:pt x="45720" y="2548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5EF6A-AA58-4E55-9C92-457172A990E9}">
      <dsp:nvSpPr>
        <dsp:cNvPr id="0" name=""/>
        <dsp:cNvSpPr/>
      </dsp:nvSpPr>
      <dsp:spPr>
        <a:xfrm>
          <a:off x="1214074" y="3270945"/>
          <a:ext cx="127409" cy="1419703"/>
        </a:xfrm>
        <a:custGeom>
          <a:avLst/>
          <a:gdLst/>
          <a:ahLst/>
          <a:cxnLst/>
          <a:rect l="0" t="0" r="0" b="0"/>
          <a:pathLst>
            <a:path>
              <a:moveTo>
                <a:pt x="127409" y="0"/>
              </a:moveTo>
              <a:lnTo>
                <a:pt x="127409" y="1419703"/>
              </a:lnTo>
              <a:lnTo>
                <a:pt x="0" y="14197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9A002-A1E4-4B89-9C8D-02B568083108}">
      <dsp:nvSpPr>
        <dsp:cNvPr id="0" name=""/>
        <dsp:cNvSpPr/>
      </dsp:nvSpPr>
      <dsp:spPr>
        <a:xfrm>
          <a:off x="1341483" y="3270945"/>
          <a:ext cx="127409" cy="558174"/>
        </a:xfrm>
        <a:custGeom>
          <a:avLst/>
          <a:gdLst/>
          <a:ahLst/>
          <a:cxnLst/>
          <a:rect l="0" t="0" r="0" b="0"/>
          <a:pathLst>
            <a:path>
              <a:moveTo>
                <a:pt x="0" y="0"/>
              </a:moveTo>
              <a:lnTo>
                <a:pt x="0" y="558174"/>
              </a:lnTo>
              <a:lnTo>
                <a:pt x="127409" y="558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AEEC3-A5F6-49D7-9181-17707BCA9708}">
      <dsp:nvSpPr>
        <dsp:cNvPr id="0" name=""/>
        <dsp:cNvSpPr/>
      </dsp:nvSpPr>
      <dsp:spPr>
        <a:xfrm>
          <a:off x="1214074" y="3270945"/>
          <a:ext cx="127409" cy="558174"/>
        </a:xfrm>
        <a:custGeom>
          <a:avLst/>
          <a:gdLst/>
          <a:ahLst/>
          <a:cxnLst/>
          <a:rect l="0" t="0" r="0" b="0"/>
          <a:pathLst>
            <a:path>
              <a:moveTo>
                <a:pt x="127409" y="0"/>
              </a:moveTo>
              <a:lnTo>
                <a:pt x="127409" y="558174"/>
              </a:lnTo>
              <a:lnTo>
                <a:pt x="0" y="558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1D210-88C5-480D-8BB3-5A87A24B81AA}">
      <dsp:nvSpPr>
        <dsp:cNvPr id="0" name=""/>
        <dsp:cNvSpPr/>
      </dsp:nvSpPr>
      <dsp:spPr>
        <a:xfrm>
          <a:off x="1341483" y="2409415"/>
          <a:ext cx="2936481" cy="254818"/>
        </a:xfrm>
        <a:custGeom>
          <a:avLst/>
          <a:gdLst/>
          <a:ahLst/>
          <a:cxnLst/>
          <a:rect l="0" t="0" r="0" b="0"/>
          <a:pathLst>
            <a:path>
              <a:moveTo>
                <a:pt x="2936481" y="0"/>
              </a:moveTo>
              <a:lnTo>
                <a:pt x="2936481" y="127409"/>
              </a:lnTo>
              <a:lnTo>
                <a:pt x="0" y="127409"/>
              </a:lnTo>
              <a:lnTo>
                <a:pt x="0" y="2548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C8084-AB4B-4B64-ACB2-083D1C10F9D6}">
      <dsp:nvSpPr>
        <dsp:cNvPr id="0" name=""/>
        <dsp:cNvSpPr/>
      </dsp:nvSpPr>
      <dsp:spPr>
        <a:xfrm>
          <a:off x="4884675" y="1547886"/>
          <a:ext cx="3798011" cy="558174"/>
        </a:xfrm>
        <a:custGeom>
          <a:avLst/>
          <a:gdLst/>
          <a:ahLst/>
          <a:cxnLst/>
          <a:rect l="0" t="0" r="0" b="0"/>
          <a:pathLst>
            <a:path>
              <a:moveTo>
                <a:pt x="3798011" y="0"/>
              </a:moveTo>
              <a:lnTo>
                <a:pt x="3798011" y="558174"/>
              </a:lnTo>
              <a:lnTo>
                <a:pt x="0" y="5581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E1B73-EEB4-47C2-9266-9CD42A28A24E}">
      <dsp:nvSpPr>
        <dsp:cNvPr id="0" name=""/>
        <dsp:cNvSpPr/>
      </dsp:nvSpPr>
      <dsp:spPr>
        <a:xfrm>
          <a:off x="7948566" y="686356"/>
          <a:ext cx="734120" cy="254818"/>
        </a:xfrm>
        <a:custGeom>
          <a:avLst/>
          <a:gdLst/>
          <a:ahLst/>
          <a:cxnLst/>
          <a:rect l="0" t="0" r="0" b="0"/>
          <a:pathLst>
            <a:path>
              <a:moveTo>
                <a:pt x="0" y="0"/>
              </a:moveTo>
              <a:lnTo>
                <a:pt x="0" y="127409"/>
              </a:lnTo>
              <a:lnTo>
                <a:pt x="734120" y="127409"/>
              </a:lnTo>
              <a:lnTo>
                <a:pt x="734120" y="2548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BF8B5-E7C9-4904-8E20-C0B2D2FD6E74}">
      <dsp:nvSpPr>
        <dsp:cNvPr id="0" name=""/>
        <dsp:cNvSpPr/>
      </dsp:nvSpPr>
      <dsp:spPr>
        <a:xfrm>
          <a:off x="7214446" y="686356"/>
          <a:ext cx="734120" cy="254818"/>
        </a:xfrm>
        <a:custGeom>
          <a:avLst/>
          <a:gdLst/>
          <a:ahLst/>
          <a:cxnLst/>
          <a:rect l="0" t="0" r="0" b="0"/>
          <a:pathLst>
            <a:path>
              <a:moveTo>
                <a:pt x="734120" y="0"/>
              </a:moveTo>
              <a:lnTo>
                <a:pt x="734120" y="127409"/>
              </a:lnTo>
              <a:lnTo>
                <a:pt x="0" y="127409"/>
              </a:lnTo>
              <a:lnTo>
                <a:pt x="0" y="2548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B1C31-3019-486C-881B-4017C9C3037C}">
      <dsp:nvSpPr>
        <dsp:cNvPr id="0" name=""/>
        <dsp:cNvSpPr/>
      </dsp:nvSpPr>
      <dsp:spPr>
        <a:xfrm>
          <a:off x="7341855" y="79645"/>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S.ÇEŞİTLERİ</a:t>
          </a:r>
        </a:p>
      </dsp:txBody>
      <dsp:txXfrm>
        <a:off x="7341855" y="79645"/>
        <a:ext cx="1213422" cy="606711"/>
      </dsp:txXfrm>
    </dsp:sp>
    <dsp:sp modelId="{F7CD793C-7B90-43D1-8DFC-8FBA9B6C3179}">
      <dsp:nvSpPr>
        <dsp:cNvPr id="0" name=""/>
        <dsp:cNvSpPr/>
      </dsp:nvSpPr>
      <dsp:spPr>
        <a:xfrm>
          <a:off x="6607735" y="941174"/>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FORHAND</a:t>
          </a:r>
        </a:p>
      </dsp:txBody>
      <dsp:txXfrm>
        <a:off x="6607735" y="941174"/>
        <a:ext cx="1213422" cy="606711"/>
      </dsp:txXfrm>
    </dsp:sp>
    <dsp:sp modelId="{9BDD13FE-D533-439A-9D6D-F961AC01FFD8}">
      <dsp:nvSpPr>
        <dsp:cNvPr id="0" name=""/>
        <dsp:cNvSpPr/>
      </dsp:nvSpPr>
      <dsp:spPr>
        <a:xfrm>
          <a:off x="8075975" y="941174"/>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BACKHAND</a:t>
          </a:r>
        </a:p>
      </dsp:txBody>
      <dsp:txXfrm>
        <a:off x="8075975" y="941174"/>
        <a:ext cx="1213422" cy="606711"/>
      </dsp:txXfrm>
    </dsp:sp>
    <dsp:sp modelId="{92A6229D-B90E-483F-B769-BE9537CAFC2A}">
      <dsp:nvSpPr>
        <dsp:cNvPr id="0" name=""/>
        <dsp:cNvSpPr/>
      </dsp:nvSpPr>
      <dsp:spPr>
        <a:xfrm>
          <a:off x="3671253" y="1802704"/>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Uzun ve Kısa</a:t>
          </a:r>
        </a:p>
      </dsp:txBody>
      <dsp:txXfrm>
        <a:off x="3671253" y="1802704"/>
        <a:ext cx="1213422" cy="606711"/>
      </dsp:txXfrm>
    </dsp:sp>
    <dsp:sp modelId="{EBA8EEF4-5C20-4DBB-9B34-42527BD8C4FE}">
      <dsp:nvSpPr>
        <dsp:cNvPr id="0" name=""/>
        <dsp:cNvSpPr/>
      </dsp:nvSpPr>
      <dsp:spPr>
        <a:xfrm>
          <a:off x="734772" y="2664234"/>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Kesik</a:t>
          </a:r>
        </a:p>
      </dsp:txBody>
      <dsp:txXfrm>
        <a:off x="734772" y="2664234"/>
        <a:ext cx="1213422" cy="606711"/>
      </dsp:txXfrm>
    </dsp:sp>
    <dsp:sp modelId="{FA95174F-508F-47BC-BCFA-742028DC213E}">
      <dsp:nvSpPr>
        <dsp:cNvPr id="0" name=""/>
        <dsp:cNvSpPr/>
      </dsp:nvSpPr>
      <dsp:spPr>
        <a:xfrm>
          <a:off x="652" y="352576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Kesik (düz)</a:t>
          </a:r>
        </a:p>
      </dsp:txBody>
      <dsp:txXfrm>
        <a:off x="652" y="3525763"/>
        <a:ext cx="1213422" cy="606711"/>
      </dsp:txXfrm>
    </dsp:sp>
    <dsp:sp modelId="{A300D42A-CA97-414A-A933-A983AC25A953}">
      <dsp:nvSpPr>
        <dsp:cNvPr id="0" name=""/>
        <dsp:cNvSpPr/>
      </dsp:nvSpPr>
      <dsp:spPr>
        <a:xfrm>
          <a:off x="1468892" y="352576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İçten</a:t>
          </a:r>
        </a:p>
      </dsp:txBody>
      <dsp:txXfrm>
        <a:off x="1468892" y="3525763"/>
        <a:ext cx="1213422" cy="606711"/>
      </dsp:txXfrm>
    </dsp:sp>
    <dsp:sp modelId="{FEA18154-35B6-45F5-9B50-2302244AB760}">
      <dsp:nvSpPr>
        <dsp:cNvPr id="0" name=""/>
        <dsp:cNvSpPr/>
      </dsp:nvSpPr>
      <dsp:spPr>
        <a:xfrm>
          <a:off x="652" y="438729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Dıştan</a:t>
          </a:r>
        </a:p>
      </dsp:txBody>
      <dsp:txXfrm>
        <a:off x="652" y="4387293"/>
        <a:ext cx="1213422" cy="606711"/>
      </dsp:txXfrm>
    </dsp:sp>
    <dsp:sp modelId="{8ABEFF1D-A5BF-4EA4-9C6B-1990A0CC8DE6}">
      <dsp:nvSpPr>
        <dsp:cNvPr id="0" name=""/>
        <dsp:cNvSpPr/>
      </dsp:nvSpPr>
      <dsp:spPr>
        <a:xfrm>
          <a:off x="3671253" y="2664234"/>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Boş </a:t>
          </a:r>
        </a:p>
      </dsp:txBody>
      <dsp:txXfrm>
        <a:off x="3671253" y="2664234"/>
        <a:ext cx="1213422" cy="606711"/>
      </dsp:txXfrm>
    </dsp:sp>
    <dsp:sp modelId="{DD61C756-F320-4B51-AC20-D7E87811B872}">
      <dsp:nvSpPr>
        <dsp:cNvPr id="0" name=""/>
        <dsp:cNvSpPr/>
      </dsp:nvSpPr>
      <dsp:spPr>
        <a:xfrm>
          <a:off x="2937133" y="352576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Boş (düz)</a:t>
          </a:r>
        </a:p>
      </dsp:txBody>
      <dsp:txXfrm>
        <a:off x="2937133" y="3525763"/>
        <a:ext cx="1213422" cy="606711"/>
      </dsp:txXfrm>
    </dsp:sp>
    <dsp:sp modelId="{66D83CB0-0B7C-4239-82E8-310E8471B4EA}">
      <dsp:nvSpPr>
        <dsp:cNvPr id="0" name=""/>
        <dsp:cNvSpPr/>
      </dsp:nvSpPr>
      <dsp:spPr>
        <a:xfrm>
          <a:off x="4405374" y="352576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İçten</a:t>
          </a:r>
        </a:p>
      </dsp:txBody>
      <dsp:txXfrm>
        <a:off x="4405374" y="3525763"/>
        <a:ext cx="1213422" cy="606711"/>
      </dsp:txXfrm>
    </dsp:sp>
    <dsp:sp modelId="{40803756-D395-4E57-BEEB-D75AFF2C7116}">
      <dsp:nvSpPr>
        <dsp:cNvPr id="0" name=""/>
        <dsp:cNvSpPr/>
      </dsp:nvSpPr>
      <dsp:spPr>
        <a:xfrm>
          <a:off x="2937133" y="438729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Dıştan</a:t>
          </a:r>
        </a:p>
      </dsp:txBody>
      <dsp:txXfrm>
        <a:off x="2937133" y="4387293"/>
        <a:ext cx="1213422" cy="606711"/>
      </dsp:txXfrm>
    </dsp:sp>
    <dsp:sp modelId="{FEC4BE47-DA1B-4AF1-A74F-BCAF9739F34F}">
      <dsp:nvSpPr>
        <dsp:cNvPr id="0" name=""/>
        <dsp:cNvSpPr/>
      </dsp:nvSpPr>
      <dsp:spPr>
        <a:xfrm>
          <a:off x="6607735" y="2664234"/>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Üsten (dönen)</a:t>
          </a:r>
        </a:p>
      </dsp:txBody>
      <dsp:txXfrm>
        <a:off x="6607735" y="2664234"/>
        <a:ext cx="1213422" cy="606711"/>
      </dsp:txXfrm>
    </dsp:sp>
    <dsp:sp modelId="{5506A098-59F3-49D4-8183-AB16B77D1C7D}">
      <dsp:nvSpPr>
        <dsp:cNvPr id="0" name=""/>
        <dsp:cNvSpPr/>
      </dsp:nvSpPr>
      <dsp:spPr>
        <a:xfrm>
          <a:off x="5873614" y="352576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Üsten(düz)</a:t>
          </a:r>
        </a:p>
      </dsp:txBody>
      <dsp:txXfrm>
        <a:off x="5873614" y="3525763"/>
        <a:ext cx="1213422" cy="606711"/>
      </dsp:txXfrm>
    </dsp:sp>
    <dsp:sp modelId="{8EC9F02A-B71F-487F-B8DB-FF2810DB3ABE}">
      <dsp:nvSpPr>
        <dsp:cNvPr id="0" name=""/>
        <dsp:cNvSpPr/>
      </dsp:nvSpPr>
      <dsp:spPr>
        <a:xfrm>
          <a:off x="7341855" y="352576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İçten</a:t>
          </a:r>
        </a:p>
      </dsp:txBody>
      <dsp:txXfrm>
        <a:off x="7341855" y="3525763"/>
        <a:ext cx="1213422" cy="606711"/>
      </dsp:txXfrm>
    </dsp:sp>
    <dsp:sp modelId="{FFFF187B-2881-4C84-8765-775DD441FE22}">
      <dsp:nvSpPr>
        <dsp:cNvPr id="0" name=""/>
        <dsp:cNvSpPr/>
      </dsp:nvSpPr>
      <dsp:spPr>
        <a:xfrm>
          <a:off x="5873614" y="4387293"/>
          <a:ext cx="1213422" cy="606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500" b="0" i="0" u="none" strike="noStrike" kern="1200" cap="none" normalizeH="0" baseline="0">
              <a:ln>
                <a:noFill/>
              </a:ln>
              <a:solidFill>
                <a:schemeClr val="tx1"/>
              </a:solidFill>
              <a:effectLst/>
              <a:latin typeface="Arial" panose="020B0604020202020204" pitchFamily="34" charset="0"/>
            </a:rPr>
            <a:t>Dıştan</a:t>
          </a:r>
        </a:p>
      </dsp:txBody>
      <dsp:txXfrm>
        <a:off x="5873614" y="4387293"/>
        <a:ext cx="1213422" cy="6067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id="{6D67803A-93BD-4C79-A2C5-BC44881AD3F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tr-TR"/>
          </a:p>
        </p:txBody>
      </p:sp>
      <p:sp>
        <p:nvSpPr>
          <p:cNvPr id="3" name="Veri Yer Tutucusu 2">
            <a:extLst>
              <a:ext uri="{FF2B5EF4-FFF2-40B4-BE49-F238E27FC236}">
                <a16:creationId xmlns:a16="http://schemas.microsoft.com/office/drawing/2014/main" id="{4B906CCD-A7F5-4E18-BDE4-697AF9046F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3D15635-F8DB-4A7F-BF16-806E6C66F828}" type="datetimeFigureOut">
              <a:rPr lang="tr-TR"/>
              <a:pPr>
                <a:defRPr/>
              </a:pPr>
              <a:t>22.8.2017</a:t>
            </a:fld>
            <a:endParaRPr lang="tr-TR"/>
          </a:p>
        </p:txBody>
      </p:sp>
      <p:sp>
        <p:nvSpPr>
          <p:cNvPr id="4" name="Slayt Görüntüsü Yer Tutucusu 3">
            <a:extLst>
              <a:ext uri="{FF2B5EF4-FFF2-40B4-BE49-F238E27FC236}">
                <a16:creationId xmlns:a16="http://schemas.microsoft.com/office/drawing/2014/main" id="{7D15C543-7C69-4F50-9D74-659A3B08A17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4834F615-FFEE-4DD0-99B4-4FCE0792935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a:ext uri="{FF2B5EF4-FFF2-40B4-BE49-F238E27FC236}">
                <a16:creationId xmlns:a16="http://schemas.microsoft.com/office/drawing/2014/main" id="{9CEB78A1-FD5B-4648-839C-7E1DEBB32B6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tr-TR"/>
          </a:p>
        </p:txBody>
      </p:sp>
      <p:sp>
        <p:nvSpPr>
          <p:cNvPr id="7" name="Slayt Numarası Yer Tutucusu 6">
            <a:extLst>
              <a:ext uri="{FF2B5EF4-FFF2-40B4-BE49-F238E27FC236}">
                <a16:creationId xmlns:a16="http://schemas.microsoft.com/office/drawing/2014/main" id="{FFDC90F1-0B68-4BB0-992E-81CF1176AF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E91040-17FF-44B1-A39B-C30722ABEC51}"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ayt Görüntüsü Yer Tutucusu 1">
            <a:extLst>
              <a:ext uri="{FF2B5EF4-FFF2-40B4-BE49-F238E27FC236}">
                <a16:creationId xmlns:a16="http://schemas.microsoft.com/office/drawing/2014/main" id="{CDBC2B54-DCC8-4886-8225-DFE7E89B1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 Yer Tutucusu 2">
            <a:extLst>
              <a:ext uri="{FF2B5EF4-FFF2-40B4-BE49-F238E27FC236}">
                <a16:creationId xmlns:a16="http://schemas.microsoft.com/office/drawing/2014/main" id="{059ABFBC-E4B8-46DB-BB33-100238F62A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26980" name="Slayt Numarası Yer Tutucusu 3">
            <a:extLst>
              <a:ext uri="{FF2B5EF4-FFF2-40B4-BE49-F238E27FC236}">
                <a16:creationId xmlns:a16="http://schemas.microsoft.com/office/drawing/2014/main" id="{72104FB2-16E5-40AE-A370-F2F0198152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0B2D173-B24F-4FD0-BD5A-1AB9851D5B1F}" type="slidenum">
              <a:rPr lang="tr-TR" altLang="tr-TR" sz="1200"/>
              <a:pPr eaLnBrk="1" hangingPunct="1"/>
              <a:t>1</a:t>
            </a:fld>
            <a:endParaRPr lang="tr-TR" altLang="tr-T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ayt Görüntüsü Yer Tutucusu 1">
            <a:extLst>
              <a:ext uri="{FF2B5EF4-FFF2-40B4-BE49-F238E27FC236}">
                <a16:creationId xmlns:a16="http://schemas.microsoft.com/office/drawing/2014/main" id="{058AF84D-2259-498F-AFDD-E197D1C34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 Yer Tutucusu 2">
            <a:extLst>
              <a:ext uri="{FF2B5EF4-FFF2-40B4-BE49-F238E27FC236}">
                <a16:creationId xmlns:a16="http://schemas.microsoft.com/office/drawing/2014/main" id="{A46AC87C-728C-44D6-9EE9-8E02C25A8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6196" name="Slayt Numarası Yer Tutucusu 3">
            <a:extLst>
              <a:ext uri="{FF2B5EF4-FFF2-40B4-BE49-F238E27FC236}">
                <a16:creationId xmlns:a16="http://schemas.microsoft.com/office/drawing/2014/main" id="{FBAD3C11-059B-49D7-B96F-EDCE3F6276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F8EA979-3495-4261-90D6-232709F94319}" type="slidenum">
              <a:rPr lang="tr-TR" altLang="tr-TR" sz="1200"/>
              <a:pPr eaLnBrk="1" hangingPunct="1"/>
              <a:t>10</a:t>
            </a:fld>
            <a:endParaRPr lang="tr-TR" altLang="tr-TR" sz="12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ayt Görüntüsü Yer Tutucusu 1">
            <a:extLst>
              <a:ext uri="{FF2B5EF4-FFF2-40B4-BE49-F238E27FC236}">
                <a16:creationId xmlns:a16="http://schemas.microsoft.com/office/drawing/2014/main" id="{A00A99CA-E0E1-467A-B863-9B1AA7D0EF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 Yer Tutucusu 2">
            <a:extLst>
              <a:ext uri="{FF2B5EF4-FFF2-40B4-BE49-F238E27FC236}">
                <a16:creationId xmlns:a16="http://schemas.microsoft.com/office/drawing/2014/main" id="{1266181B-E5A5-43A5-B975-6C4E7B292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8356" name="Slayt Numarası Yer Tutucusu 3">
            <a:extLst>
              <a:ext uri="{FF2B5EF4-FFF2-40B4-BE49-F238E27FC236}">
                <a16:creationId xmlns:a16="http://schemas.microsoft.com/office/drawing/2014/main" id="{A4F80D48-9143-4EA1-8949-BB0C086E3E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4438940-FE22-45BE-B5DE-B56E583DFA1E}" type="slidenum">
              <a:rPr lang="tr-TR" altLang="tr-TR" sz="1200"/>
              <a:pPr eaLnBrk="1" hangingPunct="1"/>
              <a:t>100</a:t>
            </a:fld>
            <a:endParaRPr lang="tr-TR" altLang="tr-TR" sz="12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ayt Görüntüsü Yer Tutucusu 1">
            <a:extLst>
              <a:ext uri="{FF2B5EF4-FFF2-40B4-BE49-F238E27FC236}">
                <a16:creationId xmlns:a16="http://schemas.microsoft.com/office/drawing/2014/main" id="{AE342F14-29E9-4BCC-8D68-0037A69F7E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 Yer Tutucusu 2">
            <a:extLst>
              <a:ext uri="{FF2B5EF4-FFF2-40B4-BE49-F238E27FC236}">
                <a16:creationId xmlns:a16="http://schemas.microsoft.com/office/drawing/2014/main" id="{D4F91DC9-0D4F-4045-825D-C4EF1B4ECA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9380" name="Slayt Numarası Yer Tutucusu 3">
            <a:extLst>
              <a:ext uri="{FF2B5EF4-FFF2-40B4-BE49-F238E27FC236}">
                <a16:creationId xmlns:a16="http://schemas.microsoft.com/office/drawing/2014/main" id="{FD272C4E-0594-401F-8702-EC13015EDE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6702761-B934-40C2-9CE8-1A34F3B0BD9F}" type="slidenum">
              <a:rPr lang="tr-TR" altLang="tr-TR" sz="1200"/>
              <a:pPr eaLnBrk="1" hangingPunct="1"/>
              <a:t>101</a:t>
            </a:fld>
            <a:endParaRPr lang="tr-TR" altLang="tr-TR" sz="12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ayt Görüntüsü Yer Tutucusu 1">
            <a:extLst>
              <a:ext uri="{FF2B5EF4-FFF2-40B4-BE49-F238E27FC236}">
                <a16:creationId xmlns:a16="http://schemas.microsoft.com/office/drawing/2014/main" id="{604F0B46-D9CE-4626-B489-0EA57F156C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 Yer Tutucusu 2">
            <a:extLst>
              <a:ext uri="{FF2B5EF4-FFF2-40B4-BE49-F238E27FC236}">
                <a16:creationId xmlns:a16="http://schemas.microsoft.com/office/drawing/2014/main" id="{951F3162-01CB-4AF8-B0FB-743E56ABD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30404" name="Slayt Numarası Yer Tutucusu 3">
            <a:extLst>
              <a:ext uri="{FF2B5EF4-FFF2-40B4-BE49-F238E27FC236}">
                <a16:creationId xmlns:a16="http://schemas.microsoft.com/office/drawing/2014/main" id="{C50DF411-C00B-402D-AA8F-D15431F342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AF775A3-2BA2-4799-B226-652DA1377C50}" type="slidenum">
              <a:rPr lang="tr-TR" altLang="tr-TR" sz="1200"/>
              <a:pPr eaLnBrk="1" hangingPunct="1"/>
              <a:t>102</a:t>
            </a:fld>
            <a:endParaRPr lang="tr-TR" altLang="tr-TR" sz="12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ayt Görüntüsü Yer Tutucusu 1">
            <a:extLst>
              <a:ext uri="{FF2B5EF4-FFF2-40B4-BE49-F238E27FC236}">
                <a16:creationId xmlns:a16="http://schemas.microsoft.com/office/drawing/2014/main" id="{33A88E3D-58C2-4588-B5ED-8B2793257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 Yer Tutucusu 2">
            <a:extLst>
              <a:ext uri="{FF2B5EF4-FFF2-40B4-BE49-F238E27FC236}">
                <a16:creationId xmlns:a16="http://schemas.microsoft.com/office/drawing/2014/main" id="{490FC61B-2474-4616-BB7D-041F566EB8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1428" name="Slayt Numarası Yer Tutucusu 3">
            <a:extLst>
              <a:ext uri="{FF2B5EF4-FFF2-40B4-BE49-F238E27FC236}">
                <a16:creationId xmlns:a16="http://schemas.microsoft.com/office/drawing/2014/main" id="{48AE8E20-EF29-4E2A-B16E-40F33C48A5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CC7CADF-A030-4553-AFA5-FEBDE34032E8}" type="slidenum">
              <a:rPr lang="tr-TR" altLang="tr-TR" sz="1200"/>
              <a:pPr eaLnBrk="1" hangingPunct="1"/>
              <a:t>103</a:t>
            </a:fld>
            <a:endParaRPr lang="tr-TR" altLang="tr-TR" sz="12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ayt Görüntüsü Yer Tutucusu 1">
            <a:extLst>
              <a:ext uri="{FF2B5EF4-FFF2-40B4-BE49-F238E27FC236}">
                <a16:creationId xmlns:a16="http://schemas.microsoft.com/office/drawing/2014/main" id="{2CAE10AE-7DE4-4B41-BFF4-EB056EF718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 Yer Tutucusu 2">
            <a:extLst>
              <a:ext uri="{FF2B5EF4-FFF2-40B4-BE49-F238E27FC236}">
                <a16:creationId xmlns:a16="http://schemas.microsoft.com/office/drawing/2014/main" id="{AED379C5-AD69-43FD-BA12-1CB0DBDA9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2452" name="Slayt Numarası Yer Tutucusu 3">
            <a:extLst>
              <a:ext uri="{FF2B5EF4-FFF2-40B4-BE49-F238E27FC236}">
                <a16:creationId xmlns:a16="http://schemas.microsoft.com/office/drawing/2014/main" id="{C897FC29-FCA3-46E2-8AD9-86A5BAB3CD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8F6C6D6-55E7-4B52-A8D2-5FB8C31C4054}" type="slidenum">
              <a:rPr lang="tr-TR" altLang="tr-TR" sz="1200"/>
              <a:pPr eaLnBrk="1" hangingPunct="1"/>
              <a:t>104</a:t>
            </a:fld>
            <a:endParaRPr lang="tr-TR" altLang="tr-TR"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ayt Görüntüsü Yer Tutucusu 1">
            <a:extLst>
              <a:ext uri="{FF2B5EF4-FFF2-40B4-BE49-F238E27FC236}">
                <a16:creationId xmlns:a16="http://schemas.microsoft.com/office/drawing/2014/main" id="{105EDF48-2951-4F09-8956-E4A470790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 Yer Tutucusu 2">
            <a:extLst>
              <a:ext uri="{FF2B5EF4-FFF2-40B4-BE49-F238E27FC236}">
                <a16:creationId xmlns:a16="http://schemas.microsoft.com/office/drawing/2014/main" id="{958DB71D-0F8D-4BBF-AB7D-6F1AD0BAFD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3476" name="Slayt Numarası Yer Tutucusu 3">
            <a:extLst>
              <a:ext uri="{FF2B5EF4-FFF2-40B4-BE49-F238E27FC236}">
                <a16:creationId xmlns:a16="http://schemas.microsoft.com/office/drawing/2014/main" id="{F997E2B0-0479-4FD1-9302-96F0B9213F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517E7AB-73B4-44E3-84A8-E60C5A19A070}" type="slidenum">
              <a:rPr lang="tr-TR" altLang="tr-TR" sz="1200"/>
              <a:pPr eaLnBrk="1" hangingPunct="1"/>
              <a:t>105</a:t>
            </a:fld>
            <a:endParaRPr lang="tr-TR" altLang="tr-TR"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ayt Görüntüsü Yer Tutucusu 1">
            <a:extLst>
              <a:ext uri="{FF2B5EF4-FFF2-40B4-BE49-F238E27FC236}">
                <a16:creationId xmlns:a16="http://schemas.microsoft.com/office/drawing/2014/main" id="{6FB9D376-294C-4CE0-AA55-3971565BE1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 Yer Tutucusu 2">
            <a:extLst>
              <a:ext uri="{FF2B5EF4-FFF2-40B4-BE49-F238E27FC236}">
                <a16:creationId xmlns:a16="http://schemas.microsoft.com/office/drawing/2014/main" id="{0AD712D4-6DDC-4380-B0F2-B284524A5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4500" name="Slayt Numarası Yer Tutucusu 3">
            <a:extLst>
              <a:ext uri="{FF2B5EF4-FFF2-40B4-BE49-F238E27FC236}">
                <a16:creationId xmlns:a16="http://schemas.microsoft.com/office/drawing/2014/main" id="{1E518CDF-EC07-4807-A811-85F8BF2703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4CBE8EC-7313-4689-A79A-A625638C450E}" type="slidenum">
              <a:rPr lang="tr-TR" altLang="tr-TR" sz="1200"/>
              <a:pPr eaLnBrk="1" hangingPunct="1"/>
              <a:t>106</a:t>
            </a:fld>
            <a:endParaRPr lang="tr-TR" altLang="tr-TR" sz="12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ayt Görüntüsü Yer Tutucusu 1">
            <a:extLst>
              <a:ext uri="{FF2B5EF4-FFF2-40B4-BE49-F238E27FC236}">
                <a16:creationId xmlns:a16="http://schemas.microsoft.com/office/drawing/2014/main" id="{9B519B10-47C1-4599-B2B8-6B332D836A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 Yer Tutucusu 2">
            <a:extLst>
              <a:ext uri="{FF2B5EF4-FFF2-40B4-BE49-F238E27FC236}">
                <a16:creationId xmlns:a16="http://schemas.microsoft.com/office/drawing/2014/main" id="{FE26AB83-A69E-473D-8B14-BBC102A676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5524" name="Slayt Numarası Yer Tutucusu 3">
            <a:extLst>
              <a:ext uri="{FF2B5EF4-FFF2-40B4-BE49-F238E27FC236}">
                <a16:creationId xmlns:a16="http://schemas.microsoft.com/office/drawing/2014/main" id="{A960742C-B8EA-4047-984A-E06B70C0BB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528F4EA-79B1-459D-A32C-A7A135341D1F}" type="slidenum">
              <a:rPr lang="tr-TR" altLang="tr-TR" sz="1200"/>
              <a:pPr eaLnBrk="1" hangingPunct="1"/>
              <a:t>107</a:t>
            </a:fld>
            <a:endParaRPr lang="tr-TR" altLang="tr-TR" sz="12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ayt Görüntüsü Yer Tutucusu 1">
            <a:extLst>
              <a:ext uri="{FF2B5EF4-FFF2-40B4-BE49-F238E27FC236}">
                <a16:creationId xmlns:a16="http://schemas.microsoft.com/office/drawing/2014/main" id="{2BE38B1E-D403-49CB-ACF1-24C737DD65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 Yer Tutucusu 2">
            <a:extLst>
              <a:ext uri="{FF2B5EF4-FFF2-40B4-BE49-F238E27FC236}">
                <a16:creationId xmlns:a16="http://schemas.microsoft.com/office/drawing/2014/main" id="{57A86BBC-4FBB-48A4-B074-4D032C246D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6548" name="Slayt Numarası Yer Tutucusu 3">
            <a:extLst>
              <a:ext uri="{FF2B5EF4-FFF2-40B4-BE49-F238E27FC236}">
                <a16:creationId xmlns:a16="http://schemas.microsoft.com/office/drawing/2014/main" id="{6AAB4AC9-BF7E-401F-84E1-3D35641287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4D576D2-EC4C-445F-A5F4-AE8FA01FCDA3}" type="slidenum">
              <a:rPr lang="tr-TR" altLang="tr-TR" sz="1200"/>
              <a:pPr eaLnBrk="1" hangingPunct="1"/>
              <a:t>108</a:t>
            </a:fld>
            <a:endParaRPr lang="tr-TR" altLang="tr-TR" sz="12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ayt Görüntüsü Yer Tutucusu 1">
            <a:extLst>
              <a:ext uri="{FF2B5EF4-FFF2-40B4-BE49-F238E27FC236}">
                <a16:creationId xmlns:a16="http://schemas.microsoft.com/office/drawing/2014/main" id="{451243E5-5C9D-4163-B268-60E3A7ED7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 Yer Tutucusu 2">
            <a:extLst>
              <a:ext uri="{FF2B5EF4-FFF2-40B4-BE49-F238E27FC236}">
                <a16:creationId xmlns:a16="http://schemas.microsoft.com/office/drawing/2014/main" id="{F1CFFB8D-4439-4441-9FC9-91F88C6CD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7572" name="Slayt Numarası Yer Tutucusu 3">
            <a:extLst>
              <a:ext uri="{FF2B5EF4-FFF2-40B4-BE49-F238E27FC236}">
                <a16:creationId xmlns:a16="http://schemas.microsoft.com/office/drawing/2014/main" id="{771818C1-EF18-4759-B0DF-2D1904EA9D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D8733A8-67B7-4DF4-B338-755121451AE4}" type="slidenum">
              <a:rPr lang="tr-TR" altLang="tr-TR" sz="1200"/>
              <a:pPr eaLnBrk="1" hangingPunct="1"/>
              <a:t>109</a:t>
            </a:fld>
            <a:endParaRPr lang="tr-TR" altLang="tr-T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ayt Görüntüsü Yer Tutucusu 1">
            <a:extLst>
              <a:ext uri="{FF2B5EF4-FFF2-40B4-BE49-F238E27FC236}">
                <a16:creationId xmlns:a16="http://schemas.microsoft.com/office/drawing/2014/main" id="{FDEC68FA-533E-4755-84CF-CFB1E21FC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 Yer Tutucusu 2">
            <a:extLst>
              <a:ext uri="{FF2B5EF4-FFF2-40B4-BE49-F238E27FC236}">
                <a16:creationId xmlns:a16="http://schemas.microsoft.com/office/drawing/2014/main" id="{1270809E-3C2C-42A2-AADC-92FD32EA4F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7220" name="Slayt Numarası Yer Tutucusu 3">
            <a:extLst>
              <a:ext uri="{FF2B5EF4-FFF2-40B4-BE49-F238E27FC236}">
                <a16:creationId xmlns:a16="http://schemas.microsoft.com/office/drawing/2014/main" id="{A6E87B9D-FECB-43E6-ACB4-BF19B30393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060E05DD-DBB1-474B-8B48-A132F64C5B9C}" type="slidenum">
              <a:rPr lang="tr-TR" altLang="tr-TR" sz="1200"/>
              <a:pPr eaLnBrk="1" hangingPunct="1"/>
              <a:t>11</a:t>
            </a:fld>
            <a:endParaRPr lang="tr-TR" altLang="tr-TR" sz="120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ayt Görüntüsü Yer Tutucusu 1">
            <a:extLst>
              <a:ext uri="{FF2B5EF4-FFF2-40B4-BE49-F238E27FC236}">
                <a16:creationId xmlns:a16="http://schemas.microsoft.com/office/drawing/2014/main" id="{81B8D629-B6FB-4A81-BE33-AC4357086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 Yer Tutucusu 2">
            <a:extLst>
              <a:ext uri="{FF2B5EF4-FFF2-40B4-BE49-F238E27FC236}">
                <a16:creationId xmlns:a16="http://schemas.microsoft.com/office/drawing/2014/main" id="{CE8F2AF8-16DB-4688-AC35-C27531CE2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8596" name="Slayt Numarası Yer Tutucusu 3">
            <a:extLst>
              <a:ext uri="{FF2B5EF4-FFF2-40B4-BE49-F238E27FC236}">
                <a16:creationId xmlns:a16="http://schemas.microsoft.com/office/drawing/2014/main" id="{9E88CBFC-AEEB-4D69-99FD-168506971B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680FD57-A23D-4ADE-AE52-7F7BE31B29A3}" type="slidenum">
              <a:rPr lang="tr-TR" altLang="tr-TR" sz="1200"/>
              <a:pPr eaLnBrk="1" hangingPunct="1"/>
              <a:t>110</a:t>
            </a:fld>
            <a:endParaRPr lang="tr-TR" altLang="tr-TR" sz="12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ayt Görüntüsü Yer Tutucusu 1">
            <a:extLst>
              <a:ext uri="{FF2B5EF4-FFF2-40B4-BE49-F238E27FC236}">
                <a16:creationId xmlns:a16="http://schemas.microsoft.com/office/drawing/2014/main" id="{577C7243-676E-4118-92EA-B580A07B49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 Yer Tutucusu 2">
            <a:extLst>
              <a:ext uri="{FF2B5EF4-FFF2-40B4-BE49-F238E27FC236}">
                <a16:creationId xmlns:a16="http://schemas.microsoft.com/office/drawing/2014/main" id="{056D2D25-6293-4E8A-99D2-5A06B2D48E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39620" name="Slayt Numarası Yer Tutucusu 3">
            <a:extLst>
              <a:ext uri="{FF2B5EF4-FFF2-40B4-BE49-F238E27FC236}">
                <a16:creationId xmlns:a16="http://schemas.microsoft.com/office/drawing/2014/main" id="{94EAA6BB-199F-4E44-A5A8-09F8451DCE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512B5F1-BD4F-4F8B-9A9B-93083CA3BF77}" type="slidenum">
              <a:rPr lang="tr-TR" altLang="tr-TR" sz="1200"/>
              <a:pPr eaLnBrk="1" hangingPunct="1"/>
              <a:t>111</a:t>
            </a:fld>
            <a:endParaRPr lang="tr-TR" altLang="tr-TR" sz="12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ayt Görüntüsü Yer Tutucusu 1">
            <a:extLst>
              <a:ext uri="{FF2B5EF4-FFF2-40B4-BE49-F238E27FC236}">
                <a16:creationId xmlns:a16="http://schemas.microsoft.com/office/drawing/2014/main" id="{307E8800-FAE0-4D04-8BC3-C452F22DCB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 Yer Tutucusu 2">
            <a:extLst>
              <a:ext uri="{FF2B5EF4-FFF2-40B4-BE49-F238E27FC236}">
                <a16:creationId xmlns:a16="http://schemas.microsoft.com/office/drawing/2014/main" id="{81616E5C-A3FC-4FDF-A182-34257A6BED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0644" name="Slayt Numarası Yer Tutucusu 3">
            <a:extLst>
              <a:ext uri="{FF2B5EF4-FFF2-40B4-BE49-F238E27FC236}">
                <a16:creationId xmlns:a16="http://schemas.microsoft.com/office/drawing/2014/main" id="{F0077D00-A7EB-476A-8A80-26CF1FCB6C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9E66FB9-2083-41BD-AFEB-9988CA70FD86}" type="slidenum">
              <a:rPr lang="tr-TR" altLang="tr-TR" sz="1200"/>
              <a:pPr eaLnBrk="1" hangingPunct="1"/>
              <a:t>112</a:t>
            </a:fld>
            <a:endParaRPr lang="tr-TR" altLang="tr-TR" sz="12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ayt Görüntüsü Yer Tutucusu 1">
            <a:extLst>
              <a:ext uri="{FF2B5EF4-FFF2-40B4-BE49-F238E27FC236}">
                <a16:creationId xmlns:a16="http://schemas.microsoft.com/office/drawing/2014/main" id="{1E09D422-1B31-47A3-8AF6-DEEA34AEDF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 Yer Tutucusu 2">
            <a:extLst>
              <a:ext uri="{FF2B5EF4-FFF2-40B4-BE49-F238E27FC236}">
                <a16:creationId xmlns:a16="http://schemas.microsoft.com/office/drawing/2014/main" id="{5E49884E-98B8-4AEC-8E97-1FF6C674E1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1668" name="Slayt Numarası Yer Tutucusu 3">
            <a:extLst>
              <a:ext uri="{FF2B5EF4-FFF2-40B4-BE49-F238E27FC236}">
                <a16:creationId xmlns:a16="http://schemas.microsoft.com/office/drawing/2014/main" id="{23FD1E79-0904-4F8F-892B-A24891859B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AD83BF5-8432-4F64-935A-AEEED14EDB98}" type="slidenum">
              <a:rPr lang="tr-TR" altLang="tr-TR" sz="1200"/>
              <a:pPr eaLnBrk="1" hangingPunct="1"/>
              <a:t>113</a:t>
            </a:fld>
            <a:endParaRPr lang="tr-TR" altLang="tr-TR" sz="120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ayt Görüntüsü Yer Tutucusu 1">
            <a:extLst>
              <a:ext uri="{FF2B5EF4-FFF2-40B4-BE49-F238E27FC236}">
                <a16:creationId xmlns:a16="http://schemas.microsoft.com/office/drawing/2014/main" id="{EAB11591-DCD7-4AF5-903E-E0348F95A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 Yer Tutucusu 2">
            <a:extLst>
              <a:ext uri="{FF2B5EF4-FFF2-40B4-BE49-F238E27FC236}">
                <a16:creationId xmlns:a16="http://schemas.microsoft.com/office/drawing/2014/main" id="{5C23CC00-5843-45B1-B630-E3C766D490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2692" name="Slayt Numarası Yer Tutucusu 3">
            <a:extLst>
              <a:ext uri="{FF2B5EF4-FFF2-40B4-BE49-F238E27FC236}">
                <a16:creationId xmlns:a16="http://schemas.microsoft.com/office/drawing/2014/main" id="{199FB990-8B1A-48F8-BE2F-0757E4A32D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CA7EA4D0-D244-47B6-A35E-0188FFD8F224}" type="slidenum">
              <a:rPr lang="tr-TR" altLang="tr-TR" sz="1200"/>
              <a:pPr eaLnBrk="1" hangingPunct="1"/>
              <a:t>114</a:t>
            </a:fld>
            <a:endParaRPr lang="tr-TR" altLang="tr-TR" sz="12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ayt Görüntüsü Yer Tutucusu 1">
            <a:extLst>
              <a:ext uri="{FF2B5EF4-FFF2-40B4-BE49-F238E27FC236}">
                <a16:creationId xmlns:a16="http://schemas.microsoft.com/office/drawing/2014/main" id="{EBBCC8AF-0EC0-4DBC-B967-CBF3182FCB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 Yer Tutucusu 2">
            <a:extLst>
              <a:ext uri="{FF2B5EF4-FFF2-40B4-BE49-F238E27FC236}">
                <a16:creationId xmlns:a16="http://schemas.microsoft.com/office/drawing/2014/main" id="{14F49A1F-1985-4299-AB86-6A4D03885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3716" name="Slayt Numarası Yer Tutucusu 3">
            <a:extLst>
              <a:ext uri="{FF2B5EF4-FFF2-40B4-BE49-F238E27FC236}">
                <a16:creationId xmlns:a16="http://schemas.microsoft.com/office/drawing/2014/main" id="{AFC9EA21-8A7B-42F6-BB55-1AA2CC665F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616D909-0D06-4631-AAE8-CD3720F41E2B}" type="slidenum">
              <a:rPr lang="tr-TR" altLang="tr-TR" sz="1200"/>
              <a:pPr eaLnBrk="1" hangingPunct="1"/>
              <a:t>115</a:t>
            </a:fld>
            <a:endParaRPr lang="tr-TR" altLang="tr-TR" sz="12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ayt Görüntüsü Yer Tutucusu 1">
            <a:extLst>
              <a:ext uri="{FF2B5EF4-FFF2-40B4-BE49-F238E27FC236}">
                <a16:creationId xmlns:a16="http://schemas.microsoft.com/office/drawing/2014/main" id="{D548D63F-46E4-42AC-842D-2454C1E6F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 Yer Tutucusu 2">
            <a:extLst>
              <a:ext uri="{FF2B5EF4-FFF2-40B4-BE49-F238E27FC236}">
                <a16:creationId xmlns:a16="http://schemas.microsoft.com/office/drawing/2014/main" id="{EFCCF91B-551C-4B4E-BE62-4142B9CF4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4740" name="Slayt Numarası Yer Tutucusu 3">
            <a:extLst>
              <a:ext uri="{FF2B5EF4-FFF2-40B4-BE49-F238E27FC236}">
                <a16:creationId xmlns:a16="http://schemas.microsoft.com/office/drawing/2014/main" id="{54BD9154-448A-478F-8884-C4FFF9105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9E2DC4C-6B82-4A83-8C16-2ACB70C183DB}" type="slidenum">
              <a:rPr lang="tr-TR" altLang="tr-TR" sz="1200"/>
              <a:pPr eaLnBrk="1" hangingPunct="1"/>
              <a:t>116</a:t>
            </a:fld>
            <a:endParaRPr lang="tr-TR" altLang="tr-TR" sz="12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ayt Görüntüsü Yer Tutucusu 1">
            <a:extLst>
              <a:ext uri="{FF2B5EF4-FFF2-40B4-BE49-F238E27FC236}">
                <a16:creationId xmlns:a16="http://schemas.microsoft.com/office/drawing/2014/main" id="{42239FDC-FB77-42D3-AFAE-091D192AB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 Yer Tutucusu 2">
            <a:extLst>
              <a:ext uri="{FF2B5EF4-FFF2-40B4-BE49-F238E27FC236}">
                <a16:creationId xmlns:a16="http://schemas.microsoft.com/office/drawing/2014/main" id="{107D86DB-B8DB-46FE-8599-F7DE9DDBB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5764" name="Slayt Numarası Yer Tutucusu 3">
            <a:extLst>
              <a:ext uri="{FF2B5EF4-FFF2-40B4-BE49-F238E27FC236}">
                <a16:creationId xmlns:a16="http://schemas.microsoft.com/office/drawing/2014/main" id="{6386A054-F067-42AD-AE78-003219CA4D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007DFCA3-CFF5-494D-97CE-6F9292DDBD75}" type="slidenum">
              <a:rPr lang="tr-TR" altLang="tr-TR" sz="1200"/>
              <a:pPr eaLnBrk="1" hangingPunct="1"/>
              <a:t>117</a:t>
            </a:fld>
            <a:endParaRPr lang="tr-TR" altLang="tr-TR" sz="12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ayt Görüntüsü Yer Tutucusu 1">
            <a:extLst>
              <a:ext uri="{FF2B5EF4-FFF2-40B4-BE49-F238E27FC236}">
                <a16:creationId xmlns:a16="http://schemas.microsoft.com/office/drawing/2014/main" id="{8C68C80E-B785-4EDD-93B6-27C7A3BC0D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 Yer Tutucusu 2">
            <a:extLst>
              <a:ext uri="{FF2B5EF4-FFF2-40B4-BE49-F238E27FC236}">
                <a16:creationId xmlns:a16="http://schemas.microsoft.com/office/drawing/2014/main" id="{581194F0-FA66-4BC0-8571-4A210AEDDD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6788" name="Slayt Numarası Yer Tutucusu 3">
            <a:extLst>
              <a:ext uri="{FF2B5EF4-FFF2-40B4-BE49-F238E27FC236}">
                <a16:creationId xmlns:a16="http://schemas.microsoft.com/office/drawing/2014/main" id="{450670D3-2423-4F50-80A4-41FE25FC90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0DB2E3BD-6FB7-48D4-B600-AF577F6014B7}" type="slidenum">
              <a:rPr lang="tr-TR" altLang="tr-TR" sz="1200"/>
              <a:pPr eaLnBrk="1" hangingPunct="1"/>
              <a:t>118</a:t>
            </a:fld>
            <a:endParaRPr lang="tr-TR" altLang="tr-TR" sz="12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ayt Görüntüsü Yer Tutucusu 1">
            <a:extLst>
              <a:ext uri="{FF2B5EF4-FFF2-40B4-BE49-F238E27FC236}">
                <a16:creationId xmlns:a16="http://schemas.microsoft.com/office/drawing/2014/main" id="{0720EE24-2B4C-4F73-9EC2-823D445BD7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 Yer Tutucusu 2">
            <a:extLst>
              <a:ext uri="{FF2B5EF4-FFF2-40B4-BE49-F238E27FC236}">
                <a16:creationId xmlns:a16="http://schemas.microsoft.com/office/drawing/2014/main" id="{029CB1DA-02F1-496D-A24F-6CD908B96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7812" name="Slayt Numarası Yer Tutucusu 3">
            <a:extLst>
              <a:ext uri="{FF2B5EF4-FFF2-40B4-BE49-F238E27FC236}">
                <a16:creationId xmlns:a16="http://schemas.microsoft.com/office/drawing/2014/main" id="{46166AC2-3B20-495C-A549-C18B7C5697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0C3C8D57-0748-42DA-A5D9-AFCD3CB2D5E7}" type="slidenum">
              <a:rPr lang="tr-TR" altLang="tr-TR" sz="1200"/>
              <a:pPr eaLnBrk="1" hangingPunct="1"/>
              <a:t>119</a:t>
            </a:fld>
            <a:endParaRPr lang="tr-TR" altLang="tr-T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ayt Görüntüsü Yer Tutucusu 1">
            <a:extLst>
              <a:ext uri="{FF2B5EF4-FFF2-40B4-BE49-F238E27FC236}">
                <a16:creationId xmlns:a16="http://schemas.microsoft.com/office/drawing/2014/main" id="{54740831-39C6-4979-A137-DF52AC9CD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 Yer Tutucusu 2">
            <a:extLst>
              <a:ext uri="{FF2B5EF4-FFF2-40B4-BE49-F238E27FC236}">
                <a16:creationId xmlns:a16="http://schemas.microsoft.com/office/drawing/2014/main" id="{D5C3BC78-67F3-4304-82F0-CA16E436E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8244" name="Slayt Numarası Yer Tutucusu 3">
            <a:extLst>
              <a:ext uri="{FF2B5EF4-FFF2-40B4-BE49-F238E27FC236}">
                <a16:creationId xmlns:a16="http://schemas.microsoft.com/office/drawing/2014/main" id="{76325042-776E-44E1-8E3F-6B4C5FD47B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A0A67A16-D869-440F-B4FD-FCE3676B370C}" type="slidenum">
              <a:rPr lang="tr-TR" altLang="tr-TR" sz="1200"/>
              <a:pPr eaLnBrk="1" hangingPunct="1"/>
              <a:t>12</a:t>
            </a:fld>
            <a:endParaRPr lang="tr-TR" altLang="tr-TR" sz="12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ayt Görüntüsü Yer Tutucusu 1">
            <a:extLst>
              <a:ext uri="{FF2B5EF4-FFF2-40B4-BE49-F238E27FC236}">
                <a16:creationId xmlns:a16="http://schemas.microsoft.com/office/drawing/2014/main" id="{364E6A3B-0263-4785-994D-DDF0B7FA91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 Yer Tutucusu 2">
            <a:extLst>
              <a:ext uri="{FF2B5EF4-FFF2-40B4-BE49-F238E27FC236}">
                <a16:creationId xmlns:a16="http://schemas.microsoft.com/office/drawing/2014/main" id="{5A4A7AE0-A9EB-493D-8170-F70610B88A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48836" name="Slayt Numarası Yer Tutucusu 3">
            <a:extLst>
              <a:ext uri="{FF2B5EF4-FFF2-40B4-BE49-F238E27FC236}">
                <a16:creationId xmlns:a16="http://schemas.microsoft.com/office/drawing/2014/main" id="{431AE292-B2F1-4C80-9EA6-A6BF86D446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0EADA0E-9B0C-4151-9FC6-6CB300C9F950}" type="slidenum">
              <a:rPr lang="tr-TR" altLang="tr-TR" sz="1200"/>
              <a:pPr eaLnBrk="1" hangingPunct="1"/>
              <a:t>120</a:t>
            </a:fld>
            <a:endParaRPr lang="tr-TR" altLang="tr-T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ayt Görüntüsü Yer Tutucusu 1">
            <a:extLst>
              <a:ext uri="{FF2B5EF4-FFF2-40B4-BE49-F238E27FC236}">
                <a16:creationId xmlns:a16="http://schemas.microsoft.com/office/drawing/2014/main" id="{D957A802-F453-4CD0-8346-9F251A3DFE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 Yer Tutucusu 2">
            <a:extLst>
              <a:ext uri="{FF2B5EF4-FFF2-40B4-BE49-F238E27FC236}">
                <a16:creationId xmlns:a16="http://schemas.microsoft.com/office/drawing/2014/main" id="{F35124DE-C59E-498F-95E7-3A0A542C32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9268" name="Slayt Numarası Yer Tutucusu 3">
            <a:extLst>
              <a:ext uri="{FF2B5EF4-FFF2-40B4-BE49-F238E27FC236}">
                <a16:creationId xmlns:a16="http://schemas.microsoft.com/office/drawing/2014/main" id="{4E7D5E7D-CCB6-455D-AD86-2FEDA98428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C71BE60-A501-44B3-886B-97B4B0DE39E0}" type="slidenum">
              <a:rPr lang="tr-TR" altLang="tr-TR" sz="1200"/>
              <a:pPr eaLnBrk="1" hangingPunct="1"/>
              <a:t>13</a:t>
            </a:fld>
            <a:endParaRPr lang="tr-TR" altLang="tr-T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ayt Görüntüsü Yer Tutucusu 1">
            <a:extLst>
              <a:ext uri="{FF2B5EF4-FFF2-40B4-BE49-F238E27FC236}">
                <a16:creationId xmlns:a16="http://schemas.microsoft.com/office/drawing/2014/main" id="{562D957C-A1E2-4CB1-9256-3E5D088967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 Yer Tutucusu 2">
            <a:extLst>
              <a:ext uri="{FF2B5EF4-FFF2-40B4-BE49-F238E27FC236}">
                <a16:creationId xmlns:a16="http://schemas.microsoft.com/office/drawing/2014/main" id="{CD9DDDF1-E21A-4C90-BC96-BED2A31BA5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0292" name="Slayt Numarası Yer Tutucusu 3">
            <a:extLst>
              <a:ext uri="{FF2B5EF4-FFF2-40B4-BE49-F238E27FC236}">
                <a16:creationId xmlns:a16="http://schemas.microsoft.com/office/drawing/2014/main" id="{1B2654FC-D1A9-437D-8CE7-CECBE78BB2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67FDCA3-1F5E-4075-9E66-7CB16034A000}" type="slidenum">
              <a:rPr lang="tr-TR" altLang="tr-TR" sz="1200"/>
              <a:pPr eaLnBrk="1" hangingPunct="1"/>
              <a:t>14</a:t>
            </a:fld>
            <a:endParaRPr lang="tr-TR" altLang="tr-T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ayt Görüntüsü Yer Tutucusu 1">
            <a:extLst>
              <a:ext uri="{FF2B5EF4-FFF2-40B4-BE49-F238E27FC236}">
                <a16:creationId xmlns:a16="http://schemas.microsoft.com/office/drawing/2014/main" id="{E553D298-6B78-4ADB-AC1A-0F5E01758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 Yer Tutucusu 2">
            <a:extLst>
              <a:ext uri="{FF2B5EF4-FFF2-40B4-BE49-F238E27FC236}">
                <a16:creationId xmlns:a16="http://schemas.microsoft.com/office/drawing/2014/main" id="{B56C15B6-3D30-4259-83EA-4AB8B2559D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1316" name="Slayt Numarası Yer Tutucusu 3">
            <a:extLst>
              <a:ext uri="{FF2B5EF4-FFF2-40B4-BE49-F238E27FC236}">
                <a16:creationId xmlns:a16="http://schemas.microsoft.com/office/drawing/2014/main" id="{BB029B04-8F6A-4A87-B440-505F9DE0A0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D75EE60-0031-4FD3-87F5-35CF299A5E7A}" type="slidenum">
              <a:rPr lang="tr-TR" altLang="tr-TR" sz="1200"/>
              <a:pPr eaLnBrk="1" hangingPunct="1"/>
              <a:t>15</a:t>
            </a:fld>
            <a:endParaRPr lang="tr-TR" altLang="tr-T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ayt Görüntüsü Yer Tutucusu 1">
            <a:extLst>
              <a:ext uri="{FF2B5EF4-FFF2-40B4-BE49-F238E27FC236}">
                <a16:creationId xmlns:a16="http://schemas.microsoft.com/office/drawing/2014/main" id="{2318A0AC-011C-4B03-B577-B0C2974F0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 Yer Tutucusu 2">
            <a:extLst>
              <a:ext uri="{FF2B5EF4-FFF2-40B4-BE49-F238E27FC236}">
                <a16:creationId xmlns:a16="http://schemas.microsoft.com/office/drawing/2014/main" id="{741EA4D7-382A-4F52-8292-F33FDE4637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2340" name="Slayt Numarası Yer Tutucusu 3">
            <a:extLst>
              <a:ext uri="{FF2B5EF4-FFF2-40B4-BE49-F238E27FC236}">
                <a16:creationId xmlns:a16="http://schemas.microsoft.com/office/drawing/2014/main" id="{943D547D-EA21-4B4A-BBE2-6B1ADA9C3A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E3C850B-46FC-4BD7-8C9D-F8E3D6A64562}" type="slidenum">
              <a:rPr lang="tr-TR" altLang="tr-TR" sz="1200"/>
              <a:pPr eaLnBrk="1" hangingPunct="1"/>
              <a:t>16</a:t>
            </a:fld>
            <a:endParaRPr lang="tr-TR" altLang="tr-T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ayt Görüntüsü Yer Tutucusu 1">
            <a:extLst>
              <a:ext uri="{FF2B5EF4-FFF2-40B4-BE49-F238E27FC236}">
                <a16:creationId xmlns:a16="http://schemas.microsoft.com/office/drawing/2014/main" id="{D1483153-7AC8-484F-9413-09B56B45CA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 Yer Tutucusu 2">
            <a:extLst>
              <a:ext uri="{FF2B5EF4-FFF2-40B4-BE49-F238E27FC236}">
                <a16:creationId xmlns:a16="http://schemas.microsoft.com/office/drawing/2014/main" id="{76FEC299-C358-47C6-B34F-F7DA48EB06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3364" name="Slayt Numarası Yer Tutucusu 3">
            <a:extLst>
              <a:ext uri="{FF2B5EF4-FFF2-40B4-BE49-F238E27FC236}">
                <a16:creationId xmlns:a16="http://schemas.microsoft.com/office/drawing/2014/main" id="{1077BEC6-EA76-4D4A-AE94-1A5A869803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AFC6123-4762-4A2A-A124-C927B548F7F6}" type="slidenum">
              <a:rPr lang="tr-TR" altLang="tr-TR" sz="1200"/>
              <a:pPr eaLnBrk="1" hangingPunct="1"/>
              <a:t>17</a:t>
            </a:fld>
            <a:endParaRPr lang="tr-TR" altLang="tr-T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ayt Görüntüsü Yer Tutucusu 1">
            <a:extLst>
              <a:ext uri="{FF2B5EF4-FFF2-40B4-BE49-F238E27FC236}">
                <a16:creationId xmlns:a16="http://schemas.microsoft.com/office/drawing/2014/main" id="{01EDB5C6-64E1-40F8-A33F-1B359F182F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 Yer Tutucusu 2">
            <a:extLst>
              <a:ext uri="{FF2B5EF4-FFF2-40B4-BE49-F238E27FC236}">
                <a16:creationId xmlns:a16="http://schemas.microsoft.com/office/drawing/2014/main" id="{102C9EF6-896A-4A43-8888-BCB00E4C35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4388" name="Slayt Numarası Yer Tutucusu 3">
            <a:extLst>
              <a:ext uri="{FF2B5EF4-FFF2-40B4-BE49-F238E27FC236}">
                <a16:creationId xmlns:a16="http://schemas.microsoft.com/office/drawing/2014/main" id="{3AAA003F-247F-44D6-975D-66D1F7B3AD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0EC5BA5-927B-4263-955B-FAE864C01372}" type="slidenum">
              <a:rPr lang="tr-TR" altLang="tr-TR" sz="1200"/>
              <a:pPr eaLnBrk="1" hangingPunct="1"/>
              <a:t>18</a:t>
            </a:fld>
            <a:endParaRPr lang="tr-TR" altLang="tr-T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ayt Görüntüsü Yer Tutucusu 1">
            <a:extLst>
              <a:ext uri="{FF2B5EF4-FFF2-40B4-BE49-F238E27FC236}">
                <a16:creationId xmlns:a16="http://schemas.microsoft.com/office/drawing/2014/main" id="{3280BC55-12DE-44CF-BC08-D4E0D0E0A2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 Yer Tutucusu 2">
            <a:extLst>
              <a:ext uri="{FF2B5EF4-FFF2-40B4-BE49-F238E27FC236}">
                <a16:creationId xmlns:a16="http://schemas.microsoft.com/office/drawing/2014/main" id="{3323442B-5326-465C-9E03-FB3645D45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5412" name="Slayt Numarası Yer Tutucusu 3">
            <a:extLst>
              <a:ext uri="{FF2B5EF4-FFF2-40B4-BE49-F238E27FC236}">
                <a16:creationId xmlns:a16="http://schemas.microsoft.com/office/drawing/2014/main" id="{AC8FAF26-47FD-4574-AACD-884503BA3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E6EEC3A-3E70-4377-8C54-15BB49C7DC00}" type="slidenum">
              <a:rPr lang="tr-TR" altLang="tr-TR" sz="1200"/>
              <a:pPr eaLnBrk="1" hangingPunct="1"/>
              <a:t>19</a:t>
            </a:fld>
            <a:endParaRPr lang="tr-TR" altLang="tr-T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ayt Görüntüsü Yer Tutucusu 1">
            <a:extLst>
              <a:ext uri="{FF2B5EF4-FFF2-40B4-BE49-F238E27FC236}">
                <a16:creationId xmlns:a16="http://schemas.microsoft.com/office/drawing/2014/main" id="{E3329F96-AA5E-4123-AC05-143F0370C6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 Yer Tutucusu 2">
            <a:extLst>
              <a:ext uri="{FF2B5EF4-FFF2-40B4-BE49-F238E27FC236}">
                <a16:creationId xmlns:a16="http://schemas.microsoft.com/office/drawing/2014/main" id="{4CFFF04C-6F69-4011-97C3-969028EB4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28004" name="Slayt Numarası Yer Tutucusu 3">
            <a:extLst>
              <a:ext uri="{FF2B5EF4-FFF2-40B4-BE49-F238E27FC236}">
                <a16:creationId xmlns:a16="http://schemas.microsoft.com/office/drawing/2014/main" id="{4CE37E53-99DA-45FB-9064-1105C7AFB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B2744E64-7E06-4579-9729-6599B1E4AC45}" type="slidenum">
              <a:rPr lang="tr-TR" altLang="tr-TR" sz="1200"/>
              <a:pPr eaLnBrk="1" hangingPunct="1"/>
              <a:t>2</a:t>
            </a:fld>
            <a:endParaRPr lang="tr-TR" altLang="tr-T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ayt Görüntüsü Yer Tutucusu 1">
            <a:extLst>
              <a:ext uri="{FF2B5EF4-FFF2-40B4-BE49-F238E27FC236}">
                <a16:creationId xmlns:a16="http://schemas.microsoft.com/office/drawing/2014/main" id="{C6B437EE-8AE7-4013-B7A7-B2E79282B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 Yer Tutucusu 2">
            <a:extLst>
              <a:ext uri="{FF2B5EF4-FFF2-40B4-BE49-F238E27FC236}">
                <a16:creationId xmlns:a16="http://schemas.microsoft.com/office/drawing/2014/main" id="{08617029-3A61-4692-92B3-B75307D8ED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6436" name="Slayt Numarası Yer Tutucusu 3">
            <a:extLst>
              <a:ext uri="{FF2B5EF4-FFF2-40B4-BE49-F238E27FC236}">
                <a16:creationId xmlns:a16="http://schemas.microsoft.com/office/drawing/2014/main" id="{3B56D47E-5C21-41FB-8872-9C6741DC7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9BE2677E-EE5D-4FA2-9CEE-D69CA1406B23}" type="slidenum">
              <a:rPr lang="tr-TR" altLang="tr-TR" sz="1200"/>
              <a:pPr eaLnBrk="1" hangingPunct="1"/>
              <a:t>20</a:t>
            </a:fld>
            <a:endParaRPr lang="tr-TR" altLang="tr-T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ayt Görüntüsü Yer Tutucusu 1">
            <a:extLst>
              <a:ext uri="{FF2B5EF4-FFF2-40B4-BE49-F238E27FC236}">
                <a16:creationId xmlns:a16="http://schemas.microsoft.com/office/drawing/2014/main" id="{A540FD90-CFD9-4C3E-99DD-360DB8512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 Yer Tutucusu 2">
            <a:extLst>
              <a:ext uri="{FF2B5EF4-FFF2-40B4-BE49-F238E27FC236}">
                <a16:creationId xmlns:a16="http://schemas.microsoft.com/office/drawing/2014/main" id="{635C43F4-36DE-48AD-9490-C9FB4933E9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7460" name="Slayt Numarası Yer Tutucusu 3">
            <a:extLst>
              <a:ext uri="{FF2B5EF4-FFF2-40B4-BE49-F238E27FC236}">
                <a16:creationId xmlns:a16="http://schemas.microsoft.com/office/drawing/2014/main" id="{BC7F1B8C-7998-435D-ADEC-9E40DD3FBD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14CCDE0-FC15-496A-B868-0BEF0F521699}" type="slidenum">
              <a:rPr lang="tr-TR" altLang="tr-TR" sz="1200"/>
              <a:pPr eaLnBrk="1" hangingPunct="1"/>
              <a:t>21</a:t>
            </a:fld>
            <a:endParaRPr lang="tr-TR" altLang="tr-T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ayt Görüntüsü Yer Tutucusu 1">
            <a:extLst>
              <a:ext uri="{FF2B5EF4-FFF2-40B4-BE49-F238E27FC236}">
                <a16:creationId xmlns:a16="http://schemas.microsoft.com/office/drawing/2014/main" id="{FB869BCF-5A5D-47DA-A5A4-9095EB46FE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 Yer Tutucusu 2">
            <a:extLst>
              <a:ext uri="{FF2B5EF4-FFF2-40B4-BE49-F238E27FC236}">
                <a16:creationId xmlns:a16="http://schemas.microsoft.com/office/drawing/2014/main" id="{39DCADDE-8BC4-4DFE-AC11-3F0772D3F8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8484" name="Slayt Numarası Yer Tutucusu 3">
            <a:extLst>
              <a:ext uri="{FF2B5EF4-FFF2-40B4-BE49-F238E27FC236}">
                <a16:creationId xmlns:a16="http://schemas.microsoft.com/office/drawing/2014/main" id="{81365646-D5ED-4006-9487-168FCA36F7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6C3F0B8-61A0-4F36-9FB6-498A25CA8BE4}" type="slidenum">
              <a:rPr lang="tr-TR" altLang="tr-TR" sz="1200"/>
              <a:pPr eaLnBrk="1" hangingPunct="1"/>
              <a:t>22</a:t>
            </a:fld>
            <a:endParaRPr lang="tr-TR" altLang="tr-T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ayt Görüntüsü Yer Tutucusu 1">
            <a:extLst>
              <a:ext uri="{FF2B5EF4-FFF2-40B4-BE49-F238E27FC236}">
                <a16:creationId xmlns:a16="http://schemas.microsoft.com/office/drawing/2014/main" id="{2484EF4E-944A-4B4B-8C15-F9C47CAF5C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 Yer Tutucusu 2">
            <a:extLst>
              <a:ext uri="{FF2B5EF4-FFF2-40B4-BE49-F238E27FC236}">
                <a16:creationId xmlns:a16="http://schemas.microsoft.com/office/drawing/2014/main" id="{83B85ECC-4B2F-409B-AD15-4CCF859FDB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49508" name="Slayt Numarası Yer Tutucusu 3">
            <a:extLst>
              <a:ext uri="{FF2B5EF4-FFF2-40B4-BE49-F238E27FC236}">
                <a16:creationId xmlns:a16="http://schemas.microsoft.com/office/drawing/2014/main" id="{658E757C-0527-44DE-9C0C-FC8CB1861C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B2380369-C52A-4D6B-8B02-B404B40A1508}" type="slidenum">
              <a:rPr lang="tr-TR" altLang="tr-TR" sz="1200"/>
              <a:pPr eaLnBrk="1" hangingPunct="1"/>
              <a:t>23</a:t>
            </a:fld>
            <a:endParaRPr lang="tr-TR" altLang="tr-T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ayt Görüntüsü Yer Tutucusu 1">
            <a:extLst>
              <a:ext uri="{FF2B5EF4-FFF2-40B4-BE49-F238E27FC236}">
                <a16:creationId xmlns:a16="http://schemas.microsoft.com/office/drawing/2014/main" id="{EAF19120-3B47-420D-AF0A-25DBBE903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 Yer Tutucusu 2">
            <a:extLst>
              <a:ext uri="{FF2B5EF4-FFF2-40B4-BE49-F238E27FC236}">
                <a16:creationId xmlns:a16="http://schemas.microsoft.com/office/drawing/2014/main" id="{8E88ED85-4249-45B8-A7EE-2B33D9E6BE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0532" name="Slayt Numarası Yer Tutucusu 3">
            <a:extLst>
              <a:ext uri="{FF2B5EF4-FFF2-40B4-BE49-F238E27FC236}">
                <a16:creationId xmlns:a16="http://schemas.microsoft.com/office/drawing/2014/main" id="{51AFA209-AE60-4B95-879B-BA31F38A0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C4EF5F7-A704-4BE5-9B22-A7D6D557B56D}" type="slidenum">
              <a:rPr lang="tr-TR" altLang="tr-TR" sz="1200"/>
              <a:pPr eaLnBrk="1" hangingPunct="1"/>
              <a:t>24</a:t>
            </a:fld>
            <a:endParaRPr lang="tr-TR" altLang="tr-T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ayt Görüntüsü Yer Tutucusu 1">
            <a:extLst>
              <a:ext uri="{FF2B5EF4-FFF2-40B4-BE49-F238E27FC236}">
                <a16:creationId xmlns:a16="http://schemas.microsoft.com/office/drawing/2014/main" id="{6F4FF173-CF74-4350-9F60-0B440DFC1B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 Yer Tutucusu 2">
            <a:extLst>
              <a:ext uri="{FF2B5EF4-FFF2-40B4-BE49-F238E27FC236}">
                <a16:creationId xmlns:a16="http://schemas.microsoft.com/office/drawing/2014/main" id="{84D4829C-5A5D-417E-AA0A-F23FB8DB01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1556" name="Slayt Numarası Yer Tutucusu 3">
            <a:extLst>
              <a:ext uri="{FF2B5EF4-FFF2-40B4-BE49-F238E27FC236}">
                <a16:creationId xmlns:a16="http://schemas.microsoft.com/office/drawing/2014/main" id="{40B4B5F0-8A32-48C6-89E8-3879F4AF3F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7E17A55-A956-4C59-A86C-40BAE936BAC8}" type="slidenum">
              <a:rPr lang="tr-TR" altLang="tr-TR" sz="1200"/>
              <a:pPr eaLnBrk="1" hangingPunct="1"/>
              <a:t>25</a:t>
            </a:fld>
            <a:endParaRPr lang="tr-TR" altLang="tr-T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ayt Görüntüsü Yer Tutucusu 1">
            <a:extLst>
              <a:ext uri="{FF2B5EF4-FFF2-40B4-BE49-F238E27FC236}">
                <a16:creationId xmlns:a16="http://schemas.microsoft.com/office/drawing/2014/main" id="{892A0EDE-95FE-4F6D-A607-6DCBD01BFB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 Yer Tutucusu 2">
            <a:extLst>
              <a:ext uri="{FF2B5EF4-FFF2-40B4-BE49-F238E27FC236}">
                <a16:creationId xmlns:a16="http://schemas.microsoft.com/office/drawing/2014/main" id="{303F53DF-AEA0-432C-A36D-978BF17450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2580" name="Slayt Numarası Yer Tutucusu 3">
            <a:extLst>
              <a:ext uri="{FF2B5EF4-FFF2-40B4-BE49-F238E27FC236}">
                <a16:creationId xmlns:a16="http://schemas.microsoft.com/office/drawing/2014/main" id="{5F9F5858-A565-4040-ACA4-A9E441EE87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9DE6BDB-8625-4B73-BF15-4572CDF33A7A}" type="slidenum">
              <a:rPr lang="tr-TR" altLang="tr-TR" sz="1200"/>
              <a:pPr eaLnBrk="1" hangingPunct="1"/>
              <a:t>26</a:t>
            </a:fld>
            <a:endParaRPr lang="tr-TR" altLang="tr-T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ayt Görüntüsü Yer Tutucusu 1">
            <a:extLst>
              <a:ext uri="{FF2B5EF4-FFF2-40B4-BE49-F238E27FC236}">
                <a16:creationId xmlns:a16="http://schemas.microsoft.com/office/drawing/2014/main" id="{DE1B5992-359F-4A7E-95B4-E9A201221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 Yer Tutucusu 2">
            <a:extLst>
              <a:ext uri="{FF2B5EF4-FFF2-40B4-BE49-F238E27FC236}">
                <a16:creationId xmlns:a16="http://schemas.microsoft.com/office/drawing/2014/main" id="{9D3FA538-6DAD-4EA3-BA8A-3E1DB59B67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3604" name="Slayt Numarası Yer Tutucusu 3">
            <a:extLst>
              <a:ext uri="{FF2B5EF4-FFF2-40B4-BE49-F238E27FC236}">
                <a16:creationId xmlns:a16="http://schemas.microsoft.com/office/drawing/2014/main" id="{A7A783BF-938A-4AB2-9C8B-EB381AF793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50F24E6-76FA-4C3A-AA5E-1626A9966E17}" type="slidenum">
              <a:rPr lang="tr-TR" altLang="tr-TR" sz="1200"/>
              <a:pPr eaLnBrk="1" hangingPunct="1"/>
              <a:t>27</a:t>
            </a:fld>
            <a:endParaRPr lang="tr-TR" altLang="tr-T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ayt Görüntüsü Yer Tutucusu 1">
            <a:extLst>
              <a:ext uri="{FF2B5EF4-FFF2-40B4-BE49-F238E27FC236}">
                <a16:creationId xmlns:a16="http://schemas.microsoft.com/office/drawing/2014/main" id="{3DFE55AA-4444-41F7-8E13-341B8FD10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 Yer Tutucusu 2">
            <a:extLst>
              <a:ext uri="{FF2B5EF4-FFF2-40B4-BE49-F238E27FC236}">
                <a16:creationId xmlns:a16="http://schemas.microsoft.com/office/drawing/2014/main" id="{FEEC1539-178A-4FB5-84C3-42E1EE480F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4628" name="Slayt Numarası Yer Tutucusu 3">
            <a:extLst>
              <a:ext uri="{FF2B5EF4-FFF2-40B4-BE49-F238E27FC236}">
                <a16:creationId xmlns:a16="http://schemas.microsoft.com/office/drawing/2014/main" id="{E93B254D-3DA1-4E7E-B5A8-0E04492A3D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1A14CF3A-F7C5-4E78-9505-D73DD21E9538}" type="slidenum">
              <a:rPr lang="tr-TR" altLang="tr-TR" sz="1200"/>
              <a:pPr eaLnBrk="1" hangingPunct="1"/>
              <a:t>28</a:t>
            </a:fld>
            <a:endParaRPr lang="tr-TR" altLang="tr-T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ayt Görüntüsü Yer Tutucusu 1">
            <a:extLst>
              <a:ext uri="{FF2B5EF4-FFF2-40B4-BE49-F238E27FC236}">
                <a16:creationId xmlns:a16="http://schemas.microsoft.com/office/drawing/2014/main" id="{47EACDE3-E8F9-41A2-8577-F246D7BCF5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 Yer Tutucusu 2">
            <a:extLst>
              <a:ext uri="{FF2B5EF4-FFF2-40B4-BE49-F238E27FC236}">
                <a16:creationId xmlns:a16="http://schemas.microsoft.com/office/drawing/2014/main" id="{A94043F3-D081-41C1-8341-7E5BC53F1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5652" name="Slayt Numarası Yer Tutucusu 3">
            <a:extLst>
              <a:ext uri="{FF2B5EF4-FFF2-40B4-BE49-F238E27FC236}">
                <a16:creationId xmlns:a16="http://schemas.microsoft.com/office/drawing/2014/main" id="{06143721-9DCB-48FA-BE15-2B05795C0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98F6039-8BEA-4686-A4BE-190ED068B4A8}" type="slidenum">
              <a:rPr lang="tr-TR" altLang="tr-TR" sz="1200"/>
              <a:pPr eaLnBrk="1" hangingPunct="1"/>
              <a:t>29</a:t>
            </a:fld>
            <a:endParaRPr lang="tr-TR" altLang="tr-T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ayt Görüntüsü Yer Tutucusu 1">
            <a:extLst>
              <a:ext uri="{FF2B5EF4-FFF2-40B4-BE49-F238E27FC236}">
                <a16:creationId xmlns:a16="http://schemas.microsoft.com/office/drawing/2014/main" id="{46DB318E-EF39-4094-93B8-9412925EC0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 Yer Tutucusu 2">
            <a:extLst>
              <a:ext uri="{FF2B5EF4-FFF2-40B4-BE49-F238E27FC236}">
                <a16:creationId xmlns:a16="http://schemas.microsoft.com/office/drawing/2014/main" id="{8BC73554-59E5-4B4C-B476-209B0A4F33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29028" name="Slayt Numarası Yer Tutucusu 3">
            <a:extLst>
              <a:ext uri="{FF2B5EF4-FFF2-40B4-BE49-F238E27FC236}">
                <a16:creationId xmlns:a16="http://schemas.microsoft.com/office/drawing/2014/main" id="{988FD598-5E36-441C-9F0B-10E4FBAA1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AB806D32-4A18-48FA-BCB9-62B5BD9358B7}" type="slidenum">
              <a:rPr lang="tr-TR" altLang="tr-TR" sz="1200"/>
              <a:pPr eaLnBrk="1" hangingPunct="1"/>
              <a:t>3</a:t>
            </a:fld>
            <a:endParaRPr lang="tr-TR" altLang="tr-T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ayt Görüntüsü Yer Tutucusu 1">
            <a:extLst>
              <a:ext uri="{FF2B5EF4-FFF2-40B4-BE49-F238E27FC236}">
                <a16:creationId xmlns:a16="http://schemas.microsoft.com/office/drawing/2014/main" id="{17E4F9DB-7CBC-4E35-A413-D556A24F7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 Yer Tutucusu 2">
            <a:extLst>
              <a:ext uri="{FF2B5EF4-FFF2-40B4-BE49-F238E27FC236}">
                <a16:creationId xmlns:a16="http://schemas.microsoft.com/office/drawing/2014/main" id="{3A9F9060-1BD4-4AC4-B618-D342EA9833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6676" name="Slayt Numarası Yer Tutucusu 3">
            <a:extLst>
              <a:ext uri="{FF2B5EF4-FFF2-40B4-BE49-F238E27FC236}">
                <a16:creationId xmlns:a16="http://schemas.microsoft.com/office/drawing/2014/main" id="{ED661048-AFC9-4E18-B989-936A2245F9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94110C05-6966-46F5-9F78-912911FC2DCF}" type="slidenum">
              <a:rPr lang="tr-TR" altLang="tr-TR" sz="1200"/>
              <a:pPr eaLnBrk="1" hangingPunct="1"/>
              <a:t>30</a:t>
            </a:fld>
            <a:endParaRPr lang="tr-TR" altLang="tr-T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ayt Görüntüsü Yer Tutucusu 1">
            <a:extLst>
              <a:ext uri="{FF2B5EF4-FFF2-40B4-BE49-F238E27FC236}">
                <a16:creationId xmlns:a16="http://schemas.microsoft.com/office/drawing/2014/main" id="{5453D9F4-9D10-400E-ACF3-96C8FFACEE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 Yer Tutucusu 2">
            <a:extLst>
              <a:ext uri="{FF2B5EF4-FFF2-40B4-BE49-F238E27FC236}">
                <a16:creationId xmlns:a16="http://schemas.microsoft.com/office/drawing/2014/main" id="{8D47612D-1C71-4F5F-85AA-BC9B18C841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7700" name="Slayt Numarası Yer Tutucusu 3">
            <a:extLst>
              <a:ext uri="{FF2B5EF4-FFF2-40B4-BE49-F238E27FC236}">
                <a16:creationId xmlns:a16="http://schemas.microsoft.com/office/drawing/2014/main" id="{A34D95A5-9B0B-49A8-B250-0FBCA38BA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FADC9CF-3DE2-4C1A-96E5-0A20DBD701A7}" type="slidenum">
              <a:rPr lang="tr-TR" altLang="tr-TR" sz="1200"/>
              <a:pPr eaLnBrk="1" hangingPunct="1"/>
              <a:t>31</a:t>
            </a:fld>
            <a:endParaRPr lang="tr-TR" altLang="tr-TR"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ayt Görüntüsü Yer Tutucusu 1">
            <a:extLst>
              <a:ext uri="{FF2B5EF4-FFF2-40B4-BE49-F238E27FC236}">
                <a16:creationId xmlns:a16="http://schemas.microsoft.com/office/drawing/2014/main" id="{76870EF3-C78A-4B85-8923-084EB3C0F4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 Yer Tutucusu 2">
            <a:extLst>
              <a:ext uri="{FF2B5EF4-FFF2-40B4-BE49-F238E27FC236}">
                <a16:creationId xmlns:a16="http://schemas.microsoft.com/office/drawing/2014/main" id="{935EF341-FC5D-4929-B993-7E7828C9B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8724" name="Slayt Numarası Yer Tutucusu 3">
            <a:extLst>
              <a:ext uri="{FF2B5EF4-FFF2-40B4-BE49-F238E27FC236}">
                <a16:creationId xmlns:a16="http://schemas.microsoft.com/office/drawing/2014/main" id="{1E3F9796-0CA6-41F3-983C-B015D7B74A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B9E06CA7-F186-47D4-A5E7-7D4C563DACB3}" type="slidenum">
              <a:rPr lang="tr-TR" altLang="tr-TR" sz="1200"/>
              <a:pPr eaLnBrk="1" hangingPunct="1"/>
              <a:t>32</a:t>
            </a:fld>
            <a:endParaRPr lang="tr-TR" altLang="tr-TR"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ayt Görüntüsü Yer Tutucusu 1">
            <a:extLst>
              <a:ext uri="{FF2B5EF4-FFF2-40B4-BE49-F238E27FC236}">
                <a16:creationId xmlns:a16="http://schemas.microsoft.com/office/drawing/2014/main" id="{C3B82AA0-6769-4359-A780-618A820CF4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 Yer Tutucusu 2">
            <a:extLst>
              <a:ext uri="{FF2B5EF4-FFF2-40B4-BE49-F238E27FC236}">
                <a16:creationId xmlns:a16="http://schemas.microsoft.com/office/drawing/2014/main" id="{43115145-84DB-4D74-B9FC-DE22482E9B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59748" name="Slayt Numarası Yer Tutucusu 3">
            <a:extLst>
              <a:ext uri="{FF2B5EF4-FFF2-40B4-BE49-F238E27FC236}">
                <a16:creationId xmlns:a16="http://schemas.microsoft.com/office/drawing/2014/main" id="{1F3DBC82-236A-4DD1-9DB0-B2741A6023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5B4D8D7-7924-43B9-B260-1DB5DD4DCE4D}" type="slidenum">
              <a:rPr lang="tr-TR" altLang="tr-TR" sz="1200"/>
              <a:pPr eaLnBrk="1" hangingPunct="1"/>
              <a:t>33</a:t>
            </a:fld>
            <a:endParaRPr lang="tr-TR" altLang="tr-TR"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ayt Görüntüsü Yer Tutucusu 1">
            <a:extLst>
              <a:ext uri="{FF2B5EF4-FFF2-40B4-BE49-F238E27FC236}">
                <a16:creationId xmlns:a16="http://schemas.microsoft.com/office/drawing/2014/main" id="{38B04AD8-A555-4088-AFB0-FDF3BF1B94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 Yer Tutucusu 2">
            <a:extLst>
              <a:ext uri="{FF2B5EF4-FFF2-40B4-BE49-F238E27FC236}">
                <a16:creationId xmlns:a16="http://schemas.microsoft.com/office/drawing/2014/main" id="{55AB0FB5-B00C-49B5-8C6D-DBB982AB35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0772" name="Slayt Numarası Yer Tutucusu 3">
            <a:extLst>
              <a:ext uri="{FF2B5EF4-FFF2-40B4-BE49-F238E27FC236}">
                <a16:creationId xmlns:a16="http://schemas.microsoft.com/office/drawing/2014/main" id="{AF9985EA-1D72-4EEC-B8CE-F22A4C7113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2EBD9C9-B3BE-436B-A97F-A049C9D55AB0}" type="slidenum">
              <a:rPr lang="tr-TR" altLang="tr-TR" sz="1200"/>
              <a:pPr eaLnBrk="1" hangingPunct="1"/>
              <a:t>34</a:t>
            </a:fld>
            <a:endParaRPr lang="tr-TR" altLang="tr-TR"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ayt Görüntüsü Yer Tutucusu 1">
            <a:extLst>
              <a:ext uri="{FF2B5EF4-FFF2-40B4-BE49-F238E27FC236}">
                <a16:creationId xmlns:a16="http://schemas.microsoft.com/office/drawing/2014/main" id="{3A566744-1EB8-40C6-949B-B29381783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 Yer Tutucusu 2">
            <a:extLst>
              <a:ext uri="{FF2B5EF4-FFF2-40B4-BE49-F238E27FC236}">
                <a16:creationId xmlns:a16="http://schemas.microsoft.com/office/drawing/2014/main" id="{AF0E31C5-68FF-4396-AA25-38A69EE842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1796" name="Slayt Numarası Yer Tutucusu 3">
            <a:extLst>
              <a:ext uri="{FF2B5EF4-FFF2-40B4-BE49-F238E27FC236}">
                <a16:creationId xmlns:a16="http://schemas.microsoft.com/office/drawing/2014/main" id="{8694F3B0-9B77-4701-A85B-E8BC12A688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1663A6AA-078F-4664-B704-DD3A6B8E6954}" type="slidenum">
              <a:rPr lang="tr-TR" altLang="tr-TR" sz="1200"/>
              <a:pPr eaLnBrk="1" hangingPunct="1"/>
              <a:t>35</a:t>
            </a:fld>
            <a:endParaRPr lang="tr-TR" altLang="tr-T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ayt Görüntüsü Yer Tutucusu 1">
            <a:extLst>
              <a:ext uri="{FF2B5EF4-FFF2-40B4-BE49-F238E27FC236}">
                <a16:creationId xmlns:a16="http://schemas.microsoft.com/office/drawing/2014/main" id="{DA5DD4FE-9AF7-45F2-B980-FE8DC90A38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 Yer Tutucusu 2">
            <a:extLst>
              <a:ext uri="{FF2B5EF4-FFF2-40B4-BE49-F238E27FC236}">
                <a16:creationId xmlns:a16="http://schemas.microsoft.com/office/drawing/2014/main" id="{D194985F-74B0-4556-BD34-5D0BAE1F6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2820" name="Slayt Numarası Yer Tutucusu 3">
            <a:extLst>
              <a:ext uri="{FF2B5EF4-FFF2-40B4-BE49-F238E27FC236}">
                <a16:creationId xmlns:a16="http://schemas.microsoft.com/office/drawing/2014/main" id="{9FD97A4A-769F-4E10-BD8F-F617CF79B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C5F638AB-F33C-4EAE-83CC-F89663931F42}" type="slidenum">
              <a:rPr lang="tr-TR" altLang="tr-TR" sz="1200"/>
              <a:pPr eaLnBrk="1" hangingPunct="1"/>
              <a:t>36</a:t>
            </a:fld>
            <a:endParaRPr lang="tr-TR" altLang="tr-T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ayt Görüntüsü Yer Tutucusu 1">
            <a:extLst>
              <a:ext uri="{FF2B5EF4-FFF2-40B4-BE49-F238E27FC236}">
                <a16:creationId xmlns:a16="http://schemas.microsoft.com/office/drawing/2014/main" id="{60649BA9-2AED-4874-B437-B102BC0F5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 Yer Tutucusu 2">
            <a:extLst>
              <a:ext uri="{FF2B5EF4-FFF2-40B4-BE49-F238E27FC236}">
                <a16:creationId xmlns:a16="http://schemas.microsoft.com/office/drawing/2014/main" id="{88F06947-DED8-4892-8726-4468056E44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3844" name="Slayt Numarası Yer Tutucusu 3">
            <a:extLst>
              <a:ext uri="{FF2B5EF4-FFF2-40B4-BE49-F238E27FC236}">
                <a16:creationId xmlns:a16="http://schemas.microsoft.com/office/drawing/2014/main" id="{5611478D-6D08-4260-B91F-EBC7BF31C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A906E1D-D16A-4C4D-A2A9-F55F5B9796CE}" type="slidenum">
              <a:rPr lang="tr-TR" altLang="tr-TR" sz="1200"/>
              <a:pPr eaLnBrk="1" hangingPunct="1"/>
              <a:t>37</a:t>
            </a:fld>
            <a:endParaRPr lang="tr-TR" altLang="tr-T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ayt Görüntüsü Yer Tutucusu 1">
            <a:extLst>
              <a:ext uri="{FF2B5EF4-FFF2-40B4-BE49-F238E27FC236}">
                <a16:creationId xmlns:a16="http://schemas.microsoft.com/office/drawing/2014/main" id="{24A0C378-A503-4229-B991-8B850EF69B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 Yer Tutucusu 2">
            <a:extLst>
              <a:ext uri="{FF2B5EF4-FFF2-40B4-BE49-F238E27FC236}">
                <a16:creationId xmlns:a16="http://schemas.microsoft.com/office/drawing/2014/main" id="{0D659CC1-0386-4227-A1D4-3F80D7CCC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4868" name="Slayt Numarası Yer Tutucusu 3">
            <a:extLst>
              <a:ext uri="{FF2B5EF4-FFF2-40B4-BE49-F238E27FC236}">
                <a16:creationId xmlns:a16="http://schemas.microsoft.com/office/drawing/2014/main" id="{F22AC51D-FBA9-4003-89BB-F52F09CD81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DAD4D7D-7256-4961-BE71-7CBB6067127C}" type="slidenum">
              <a:rPr lang="tr-TR" altLang="tr-TR" sz="1200"/>
              <a:pPr eaLnBrk="1" hangingPunct="1"/>
              <a:t>38</a:t>
            </a:fld>
            <a:endParaRPr lang="tr-TR" altLang="tr-TR"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ayt Görüntüsü Yer Tutucusu 1">
            <a:extLst>
              <a:ext uri="{FF2B5EF4-FFF2-40B4-BE49-F238E27FC236}">
                <a16:creationId xmlns:a16="http://schemas.microsoft.com/office/drawing/2014/main" id="{B983FCA6-C53A-4F69-9FBF-C582C0976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 Yer Tutucusu 2">
            <a:extLst>
              <a:ext uri="{FF2B5EF4-FFF2-40B4-BE49-F238E27FC236}">
                <a16:creationId xmlns:a16="http://schemas.microsoft.com/office/drawing/2014/main" id="{F3919059-4CF2-4113-81EC-D065042437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5892" name="Slayt Numarası Yer Tutucusu 3">
            <a:extLst>
              <a:ext uri="{FF2B5EF4-FFF2-40B4-BE49-F238E27FC236}">
                <a16:creationId xmlns:a16="http://schemas.microsoft.com/office/drawing/2014/main" id="{714DD567-1256-4D07-B181-172D3EAB2C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1AC0C46-1FDA-4A85-928D-C6A298D12619}" type="slidenum">
              <a:rPr lang="tr-TR" altLang="tr-TR" sz="1200"/>
              <a:pPr eaLnBrk="1" hangingPunct="1"/>
              <a:t>39</a:t>
            </a:fld>
            <a:endParaRPr lang="tr-TR" altLang="tr-T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ayt Görüntüsü Yer Tutucusu 1">
            <a:extLst>
              <a:ext uri="{FF2B5EF4-FFF2-40B4-BE49-F238E27FC236}">
                <a16:creationId xmlns:a16="http://schemas.microsoft.com/office/drawing/2014/main" id="{7C81FA16-1ED8-44B9-B7E0-EC7689C952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 Yer Tutucusu 2">
            <a:extLst>
              <a:ext uri="{FF2B5EF4-FFF2-40B4-BE49-F238E27FC236}">
                <a16:creationId xmlns:a16="http://schemas.microsoft.com/office/drawing/2014/main" id="{62F4C5B5-7310-4415-BA55-A371949B77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0052" name="Slayt Numarası Yer Tutucusu 3">
            <a:extLst>
              <a:ext uri="{FF2B5EF4-FFF2-40B4-BE49-F238E27FC236}">
                <a16:creationId xmlns:a16="http://schemas.microsoft.com/office/drawing/2014/main" id="{2E24F6A9-6333-40D0-9679-0F2FBB850E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2E491A2-F110-4A64-82FB-2ED222FF9968}" type="slidenum">
              <a:rPr lang="tr-TR" altLang="tr-TR" sz="1200"/>
              <a:pPr eaLnBrk="1" hangingPunct="1"/>
              <a:t>4</a:t>
            </a:fld>
            <a:endParaRPr lang="tr-TR" altLang="tr-T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ayt Görüntüsü Yer Tutucusu 1">
            <a:extLst>
              <a:ext uri="{FF2B5EF4-FFF2-40B4-BE49-F238E27FC236}">
                <a16:creationId xmlns:a16="http://schemas.microsoft.com/office/drawing/2014/main" id="{3F8D8304-4D4D-46A1-A061-0D84A0742C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 Yer Tutucusu 2">
            <a:extLst>
              <a:ext uri="{FF2B5EF4-FFF2-40B4-BE49-F238E27FC236}">
                <a16:creationId xmlns:a16="http://schemas.microsoft.com/office/drawing/2014/main" id="{C39CD284-8AC6-4AC0-88D2-EC1F7E0AD9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6916" name="Slayt Numarası Yer Tutucusu 3">
            <a:extLst>
              <a:ext uri="{FF2B5EF4-FFF2-40B4-BE49-F238E27FC236}">
                <a16:creationId xmlns:a16="http://schemas.microsoft.com/office/drawing/2014/main" id="{5C6DE554-8A2E-485D-857F-AAF5798DD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8E6BFA8-437E-4141-B81B-7EBCDC211253}" type="slidenum">
              <a:rPr lang="tr-TR" altLang="tr-TR" sz="1200"/>
              <a:pPr eaLnBrk="1" hangingPunct="1"/>
              <a:t>40</a:t>
            </a:fld>
            <a:endParaRPr lang="tr-TR" altLang="tr-T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ayt Görüntüsü Yer Tutucusu 1">
            <a:extLst>
              <a:ext uri="{FF2B5EF4-FFF2-40B4-BE49-F238E27FC236}">
                <a16:creationId xmlns:a16="http://schemas.microsoft.com/office/drawing/2014/main" id="{B2BCA4DF-D775-4DB3-8790-CA371AEAE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 Yer Tutucusu 2">
            <a:extLst>
              <a:ext uri="{FF2B5EF4-FFF2-40B4-BE49-F238E27FC236}">
                <a16:creationId xmlns:a16="http://schemas.microsoft.com/office/drawing/2014/main" id="{0E364023-18E7-4E03-BB36-C063B0D9DA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7940" name="Slayt Numarası Yer Tutucusu 3">
            <a:extLst>
              <a:ext uri="{FF2B5EF4-FFF2-40B4-BE49-F238E27FC236}">
                <a16:creationId xmlns:a16="http://schemas.microsoft.com/office/drawing/2014/main" id="{6740FC6D-5068-4D63-819B-F434ADEC73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0B319DB-C91A-47F5-9E4E-41F18DE4576A}" type="slidenum">
              <a:rPr lang="tr-TR" altLang="tr-TR" sz="1200"/>
              <a:pPr eaLnBrk="1" hangingPunct="1"/>
              <a:t>41</a:t>
            </a:fld>
            <a:endParaRPr lang="tr-TR" altLang="tr-T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ayt Görüntüsü Yer Tutucusu 1">
            <a:extLst>
              <a:ext uri="{FF2B5EF4-FFF2-40B4-BE49-F238E27FC236}">
                <a16:creationId xmlns:a16="http://schemas.microsoft.com/office/drawing/2014/main" id="{7E6D8FFA-782F-4ED8-8C81-95DC0840F3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 Yer Tutucusu 2">
            <a:extLst>
              <a:ext uri="{FF2B5EF4-FFF2-40B4-BE49-F238E27FC236}">
                <a16:creationId xmlns:a16="http://schemas.microsoft.com/office/drawing/2014/main" id="{F498C874-BEFF-490C-95DB-709881FA78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8964" name="Slayt Numarası Yer Tutucusu 3">
            <a:extLst>
              <a:ext uri="{FF2B5EF4-FFF2-40B4-BE49-F238E27FC236}">
                <a16:creationId xmlns:a16="http://schemas.microsoft.com/office/drawing/2014/main" id="{93BE2A0B-83F4-4E4E-A4E4-AF5CFF4AEB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15AFB74-4735-4BEF-98CC-109E5696E2C7}" type="slidenum">
              <a:rPr lang="tr-TR" altLang="tr-TR" sz="1200"/>
              <a:pPr eaLnBrk="1" hangingPunct="1"/>
              <a:t>42</a:t>
            </a:fld>
            <a:endParaRPr lang="tr-TR" altLang="tr-T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ayt Görüntüsü Yer Tutucusu 1">
            <a:extLst>
              <a:ext uri="{FF2B5EF4-FFF2-40B4-BE49-F238E27FC236}">
                <a16:creationId xmlns:a16="http://schemas.microsoft.com/office/drawing/2014/main" id="{DF6BE2F7-877B-491E-A893-7248974A98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 Yer Tutucusu 2">
            <a:extLst>
              <a:ext uri="{FF2B5EF4-FFF2-40B4-BE49-F238E27FC236}">
                <a16:creationId xmlns:a16="http://schemas.microsoft.com/office/drawing/2014/main" id="{264D53C3-5E01-4A6F-A879-DFC421792C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69988" name="Slayt Numarası Yer Tutucusu 3">
            <a:extLst>
              <a:ext uri="{FF2B5EF4-FFF2-40B4-BE49-F238E27FC236}">
                <a16:creationId xmlns:a16="http://schemas.microsoft.com/office/drawing/2014/main" id="{B93F1A85-55E2-4275-972B-B1FABB0AD5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F0E216C-C9E8-4729-AFD2-C036ED4FD1C3}" type="slidenum">
              <a:rPr lang="tr-TR" altLang="tr-TR" sz="1200"/>
              <a:pPr eaLnBrk="1" hangingPunct="1"/>
              <a:t>43</a:t>
            </a:fld>
            <a:endParaRPr lang="tr-TR" altLang="tr-T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ayt Görüntüsü Yer Tutucusu 1">
            <a:extLst>
              <a:ext uri="{FF2B5EF4-FFF2-40B4-BE49-F238E27FC236}">
                <a16:creationId xmlns:a16="http://schemas.microsoft.com/office/drawing/2014/main" id="{788AFDA3-8D4A-40EF-8E98-F485B9E6CD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 Yer Tutucusu 2">
            <a:extLst>
              <a:ext uri="{FF2B5EF4-FFF2-40B4-BE49-F238E27FC236}">
                <a16:creationId xmlns:a16="http://schemas.microsoft.com/office/drawing/2014/main" id="{98812FCA-3D8C-421C-8E3D-55DDCF4BD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1012" name="Slayt Numarası Yer Tutucusu 3">
            <a:extLst>
              <a:ext uri="{FF2B5EF4-FFF2-40B4-BE49-F238E27FC236}">
                <a16:creationId xmlns:a16="http://schemas.microsoft.com/office/drawing/2014/main" id="{9954AE53-C895-4CB6-AA9E-7C2D722F3C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D3E20B9-3CBF-4891-B2F4-1FD6DABC553A}" type="slidenum">
              <a:rPr lang="tr-TR" altLang="tr-TR" sz="1200"/>
              <a:pPr eaLnBrk="1" hangingPunct="1"/>
              <a:t>44</a:t>
            </a:fld>
            <a:endParaRPr lang="tr-TR" altLang="tr-TR"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ayt Görüntüsü Yer Tutucusu 1">
            <a:extLst>
              <a:ext uri="{FF2B5EF4-FFF2-40B4-BE49-F238E27FC236}">
                <a16:creationId xmlns:a16="http://schemas.microsoft.com/office/drawing/2014/main" id="{E6FAEAA5-6FF2-45F3-92C7-B5665C4713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 Yer Tutucusu 2">
            <a:extLst>
              <a:ext uri="{FF2B5EF4-FFF2-40B4-BE49-F238E27FC236}">
                <a16:creationId xmlns:a16="http://schemas.microsoft.com/office/drawing/2014/main" id="{29936228-316F-4800-8B96-94C4ACDC2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2036" name="Slayt Numarası Yer Tutucusu 3">
            <a:extLst>
              <a:ext uri="{FF2B5EF4-FFF2-40B4-BE49-F238E27FC236}">
                <a16:creationId xmlns:a16="http://schemas.microsoft.com/office/drawing/2014/main" id="{4BB85558-A0D8-4DBD-8605-34D728F0CE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3DE242B-6248-4078-AA7A-F59D4686DD39}" type="slidenum">
              <a:rPr lang="tr-TR" altLang="tr-TR" sz="1200"/>
              <a:pPr eaLnBrk="1" hangingPunct="1"/>
              <a:t>45</a:t>
            </a:fld>
            <a:endParaRPr lang="tr-TR" altLang="tr-TR"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ayt Görüntüsü Yer Tutucusu 1">
            <a:extLst>
              <a:ext uri="{FF2B5EF4-FFF2-40B4-BE49-F238E27FC236}">
                <a16:creationId xmlns:a16="http://schemas.microsoft.com/office/drawing/2014/main" id="{FB244760-D416-4657-A425-165B52FEB6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 Yer Tutucusu 2">
            <a:extLst>
              <a:ext uri="{FF2B5EF4-FFF2-40B4-BE49-F238E27FC236}">
                <a16:creationId xmlns:a16="http://schemas.microsoft.com/office/drawing/2014/main" id="{C00801B0-1588-4794-B81F-C0937702E2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3060" name="Slayt Numarası Yer Tutucusu 3">
            <a:extLst>
              <a:ext uri="{FF2B5EF4-FFF2-40B4-BE49-F238E27FC236}">
                <a16:creationId xmlns:a16="http://schemas.microsoft.com/office/drawing/2014/main" id="{3DAEA09F-8CC4-4CC3-A2FE-DA056B5F53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1D4782BF-FBFC-45AF-9D2D-6496BA70C097}" type="slidenum">
              <a:rPr lang="tr-TR" altLang="tr-TR" sz="1200"/>
              <a:pPr eaLnBrk="1" hangingPunct="1"/>
              <a:t>46</a:t>
            </a:fld>
            <a:endParaRPr lang="tr-TR" altLang="tr-TR"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ayt Görüntüsü Yer Tutucusu 1">
            <a:extLst>
              <a:ext uri="{FF2B5EF4-FFF2-40B4-BE49-F238E27FC236}">
                <a16:creationId xmlns:a16="http://schemas.microsoft.com/office/drawing/2014/main" id="{82012FBE-33D2-49DE-B978-A3F1EDBAB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 Yer Tutucusu 2">
            <a:extLst>
              <a:ext uri="{FF2B5EF4-FFF2-40B4-BE49-F238E27FC236}">
                <a16:creationId xmlns:a16="http://schemas.microsoft.com/office/drawing/2014/main" id="{34737EA4-8E95-4D19-82E8-6ED0D5634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4084" name="Slayt Numarası Yer Tutucusu 3">
            <a:extLst>
              <a:ext uri="{FF2B5EF4-FFF2-40B4-BE49-F238E27FC236}">
                <a16:creationId xmlns:a16="http://schemas.microsoft.com/office/drawing/2014/main" id="{B0F5F934-101B-45AA-A233-A396F77235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10B0DB42-7267-4567-84F2-394B7E76D0C6}" type="slidenum">
              <a:rPr lang="tr-TR" altLang="tr-TR" sz="1200"/>
              <a:pPr eaLnBrk="1" hangingPunct="1"/>
              <a:t>47</a:t>
            </a:fld>
            <a:endParaRPr lang="tr-TR" altLang="tr-T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ayt Görüntüsü Yer Tutucusu 1">
            <a:extLst>
              <a:ext uri="{FF2B5EF4-FFF2-40B4-BE49-F238E27FC236}">
                <a16:creationId xmlns:a16="http://schemas.microsoft.com/office/drawing/2014/main" id="{78CD9142-D22E-4122-9E54-22C7D65AD4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 Yer Tutucusu 2">
            <a:extLst>
              <a:ext uri="{FF2B5EF4-FFF2-40B4-BE49-F238E27FC236}">
                <a16:creationId xmlns:a16="http://schemas.microsoft.com/office/drawing/2014/main" id="{036AA051-BA1F-4FAE-B30C-AB406D7503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5108" name="Slayt Numarası Yer Tutucusu 3">
            <a:extLst>
              <a:ext uri="{FF2B5EF4-FFF2-40B4-BE49-F238E27FC236}">
                <a16:creationId xmlns:a16="http://schemas.microsoft.com/office/drawing/2014/main" id="{331E9173-14D1-4D64-8260-64849E051E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2D5DE0E-A375-46DD-841E-2763B7DF4862}" type="slidenum">
              <a:rPr lang="tr-TR" altLang="tr-TR" sz="1200"/>
              <a:pPr eaLnBrk="1" hangingPunct="1"/>
              <a:t>48</a:t>
            </a:fld>
            <a:endParaRPr lang="tr-TR" altLang="tr-TR"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ayt Görüntüsü Yer Tutucusu 1">
            <a:extLst>
              <a:ext uri="{FF2B5EF4-FFF2-40B4-BE49-F238E27FC236}">
                <a16:creationId xmlns:a16="http://schemas.microsoft.com/office/drawing/2014/main" id="{73AB46A7-1E40-4F5D-A59C-62E35803D0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 Yer Tutucusu 2">
            <a:extLst>
              <a:ext uri="{FF2B5EF4-FFF2-40B4-BE49-F238E27FC236}">
                <a16:creationId xmlns:a16="http://schemas.microsoft.com/office/drawing/2014/main" id="{21BBDB84-B75E-46B8-BCF8-1513370344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6132" name="Slayt Numarası Yer Tutucusu 3">
            <a:extLst>
              <a:ext uri="{FF2B5EF4-FFF2-40B4-BE49-F238E27FC236}">
                <a16:creationId xmlns:a16="http://schemas.microsoft.com/office/drawing/2014/main" id="{F01D42C2-5E55-4F1D-93D4-7FE81867EF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ABCC4B9A-82BF-4CFF-882B-B5487063010D}" type="slidenum">
              <a:rPr lang="tr-TR" altLang="tr-TR" sz="1200"/>
              <a:pPr eaLnBrk="1" hangingPunct="1"/>
              <a:t>49</a:t>
            </a:fld>
            <a:endParaRPr lang="tr-TR" altLang="tr-T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ayt Görüntüsü Yer Tutucusu 1">
            <a:extLst>
              <a:ext uri="{FF2B5EF4-FFF2-40B4-BE49-F238E27FC236}">
                <a16:creationId xmlns:a16="http://schemas.microsoft.com/office/drawing/2014/main" id="{21717CA5-C7CC-4A04-B9EF-BE7E627FF0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 Yer Tutucusu 2">
            <a:extLst>
              <a:ext uri="{FF2B5EF4-FFF2-40B4-BE49-F238E27FC236}">
                <a16:creationId xmlns:a16="http://schemas.microsoft.com/office/drawing/2014/main" id="{88CF8557-8CD7-473D-BF78-58107BFFFA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1076" name="Slayt Numarası Yer Tutucusu 3">
            <a:extLst>
              <a:ext uri="{FF2B5EF4-FFF2-40B4-BE49-F238E27FC236}">
                <a16:creationId xmlns:a16="http://schemas.microsoft.com/office/drawing/2014/main" id="{571B3D30-AF04-4F4A-B4A0-F840F0598E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F011ED8-EBB1-4B18-9A5B-C6658BB97D0D}" type="slidenum">
              <a:rPr lang="tr-TR" altLang="tr-TR" sz="1200"/>
              <a:pPr eaLnBrk="1" hangingPunct="1"/>
              <a:t>5</a:t>
            </a:fld>
            <a:endParaRPr lang="tr-TR" altLang="tr-TR"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ayt Görüntüsü Yer Tutucusu 1">
            <a:extLst>
              <a:ext uri="{FF2B5EF4-FFF2-40B4-BE49-F238E27FC236}">
                <a16:creationId xmlns:a16="http://schemas.microsoft.com/office/drawing/2014/main" id="{5A3587FD-A915-455B-B5EA-56CC2B2D1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 Yer Tutucusu 2">
            <a:extLst>
              <a:ext uri="{FF2B5EF4-FFF2-40B4-BE49-F238E27FC236}">
                <a16:creationId xmlns:a16="http://schemas.microsoft.com/office/drawing/2014/main" id="{BBC3B69A-D7F5-40FF-9CB8-B8E49748B5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7156" name="Slayt Numarası Yer Tutucusu 3">
            <a:extLst>
              <a:ext uri="{FF2B5EF4-FFF2-40B4-BE49-F238E27FC236}">
                <a16:creationId xmlns:a16="http://schemas.microsoft.com/office/drawing/2014/main" id="{F9F4624E-BD61-40CF-9CCD-8E8512D0A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C807AC08-B64A-4217-AF58-2AEA10A51025}" type="slidenum">
              <a:rPr lang="tr-TR" altLang="tr-TR" sz="1200"/>
              <a:pPr eaLnBrk="1" hangingPunct="1"/>
              <a:t>50</a:t>
            </a:fld>
            <a:endParaRPr lang="tr-TR" altLang="tr-TR"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ayt Görüntüsü Yer Tutucusu 1">
            <a:extLst>
              <a:ext uri="{FF2B5EF4-FFF2-40B4-BE49-F238E27FC236}">
                <a16:creationId xmlns:a16="http://schemas.microsoft.com/office/drawing/2014/main" id="{018BBA0D-2E64-4D83-B218-F88F7F426B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 Yer Tutucusu 2">
            <a:extLst>
              <a:ext uri="{FF2B5EF4-FFF2-40B4-BE49-F238E27FC236}">
                <a16:creationId xmlns:a16="http://schemas.microsoft.com/office/drawing/2014/main" id="{FC1214E0-3618-441F-A39A-A179D60289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8180" name="Slayt Numarası Yer Tutucusu 3">
            <a:extLst>
              <a:ext uri="{FF2B5EF4-FFF2-40B4-BE49-F238E27FC236}">
                <a16:creationId xmlns:a16="http://schemas.microsoft.com/office/drawing/2014/main" id="{C21CE213-F4CB-43A8-8140-1335E6A45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F281063-652B-4D46-9419-BF5A9E8C5715}" type="slidenum">
              <a:rPr lang="tr-TR" altLang="tr-TR" sz="1200"/>
              <a:pPr eaLnBrk="1" hangingPunct="1"/>
              <a:t>51</a:t>
            </a:fld>
            <a:endParaRPr lang="tr-TR" altLang="tr-TR"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ayt Görüntüsü Yer Tutucusu 1">
            <a:extLst>
              <a:ext uri="{FF2B5EF4-FFF2-40B4-BE49-F238E27FC236}">
                <a16:creationId xmlns:a16="http://schemas.microsoft.com/office/drawing/2014/main" id="{8F323B6F-50C8-4DB4-B0F0-9D8227C65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 Yer Tutucusu 2">
            <a:extLst>
              <a:ext uri="{FF2B5EF4-FFF2-40B4-BE49-F238E27FC236}">
                <a16:creationId xmlns:a16="http://schemas.microsoft.com/office/drawing/2014/main" id="{AD97551B-B895-4362-AF3E-6932AB9860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79204" name="Slayt Numarası Yer Tutucusu 3">
            <a:extLst>
              <a:ext uri="{FF2B5EF4-FFF2-40B4-BE49-F238E27FC236}">
                <a16:creationId xmlns:a16="http://schemas.microsoft.com/office/drawing/2014/main" id="{B88C717D-41D0-49B6-8991-EF512CBC8D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DDBF6B8-8D67-4871-A04A-EBE2A7FDD2E8}" type="slidenum">
              <a:rPr lang="tr-TR" altLang="tr-TR" sz="1200"/>
              <a:pPr eaLnBrk="1" hangingPunct="1"/>
              <a:t>52</a:t>
            </a:fld>
            <a:endParaRPr lang="tr-TR" altLang="tr-TR"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ayt Görüntüsü Yer Tutucusu 1">
            <a:extLst>
              <a:ext uri="{FF2B5EF4-FFF2-40B4-BE49-F238E27FC236}">
                <a16:creationId xmlns:a16="http://schemas.microsoft.com/office/drawing/2014/main" id="{C4E76965-7A5F-4762-9B09-88233A0991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 Yer Tutucusu 2">
            <a:extLst>
              <a:ext uri="{FF2B5EF4-FFF2-40B4-BE49-F238E27FC236}">
                <a16:creationId xmlns:a16="http://schemas.microsoft.com/office/drawing/2014/main" id="{FFE47A82-4A7B-467E-B6DD-EEC7D4843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0228" name="Slayt Numarası Yer Tutucusu 3">
            <a:extLst>
              <a:ext uri="{FF2B5EF4-FFF2-40B4-BE49-F238E27FC236}">
                <a16:creationId xmlns:a16="http://schemas.microsoft.com/office/drawing/2014/main" id="{FF18FEF0-6459-44CB-843F-52F0F946BE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372D5E9-7AD0-4AC7-87D9-2B220F89C5DD}" type="slidenum">
              <a:rPr lang="tr-TR" altLang="tr-TR" sz="1200"/>
              <a:pPr eaLnBrk="1" hangingPunct="1"/>
              <a:t>53</a:t>
            </a:fld>
            <a:endParaRPr lang="tr-TR" altLang="tr-TR"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ayt Görüntüsü Yer Tutucusu 1">
            <a:extLst>
              <a:ext uri="{FF2B5EF4-FFF2-40B4-BE49-F238E27FC236}">
                <a16:creationId xmlns:a16="http://schemas.microsoft.com/office/drawing/2014/main" id="{9A8F596C-51A5-4267-903D-744B577A2C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 Yer Tutucusu 2">
            <a:extLst>
              <a:ext uri="{FF2B5EF4-FFF2-40B4-BE49-F238E27FC236}">
                <a16:creationId xmlns:a16="http://schemas.microsoft.com/office/drawing/2014/main" id="{37B0D6E9-A0CE-412A-B877-7ACB33A59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1252" name="Slayt Numarası Yer Tutucusu 3">
            <a:extLst>
              <a:ext uri="{FF2B5EF4-FFF2-40B4-BE49-F238E27FC236}">
                <a16:creationId xmlns:a16="http://schemas.microsoft.com/office/drawing/2014/main" id="{98C164C0-8D34-4302-BFC7-2F3A84AE2E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E0C10AE-8BA4-4E24-8DE4-D6F52EF486C1}" type="slidenum">
              <a:rPr lang="tr-TR" altLang="tr-TR" sz="1200"/>
              <a:pPr eaLnBrk="1" hangingPunct="1"/>
              <a:t>54</a:t>
            </a:fld>
            <a:endParaRPr lang="tr-TR" altLang="tr-TR"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ayt Görüntüsü Yer Tutucusu 1">
            <a:extLst>
              <a:ext uri="{FF2B5EF4-FFF2-40B4-BE49-F238E27FC236}">
                <a16:creationId xmlns:a16="http://schemas.microsoft.com/office/drawing/2014/main" id="{6E518646-24F6-4104-A824-FFA8256B3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 Yer Tutucusu 2">
            <a:extLst>
              <a:ext uri="{FF2B5EF4-FFF2-40B4-BE49-F238E27FC236}">
                <a16:creationId xmlns:a16="http://schemas.microsoft.com/office/drawing/2014/main" id="{313F60E4-FAB0-4ED0-A73B-97CFF64E06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2276" name="Slayt Numarası Yer Tutucusu 3">
            <a:extLst>
              <a:ext uri="{FF2B5EF4-FFF2-40B4-BE49-F238E27FC236}">
                <a16:creationId xmlns:a16="http://schemas.microsoft.com/office/drawing/2014/main" id="{2AA674D0-7DE8-47BA-AB25-5325FAD340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4F5FA70-E37A-442A-AD8D-1A5349A9F295}" type="slidenum">
              <a:rPr lang="tr-TR" altLang="tr-TR" sz="1200"/>
              <a:pPr eaLnBrk="1" hangingPunct="1"/>
              <a:t>55</a:t>
            </a:fld>
            <a:endParaRPr lang="tr-TR" altLang="tr-TR"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ayt Görüntüsü Yer Tutucusu 1">
            <a:extLst>
              <a:ext uri="{FF2B5EF4-FFF2-40B4-BE49-F238E27FC236}">
                <a16:creationId xmlns:a16="http://schemas.microsoft.com/office/drawing/2014/main" id="{B7A53CDB-1161-4A5C-84DE-74D9A86B61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 Yer Tutucusu 2">
            <a:extLst>
              <a:ext uri="{FF2B5EF4-FFF2-40B4-BE49-F238E27FC236}">
                <a16:creationId xmlns:a16="http://schemas.microsoft.com/office/drawing/2014/main" id="{605E4408-F603-4000-ACBC-CDF6AB4C6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3300" name="Slayt Numarası Yer Tutucusu 3">
            <a:extLst>
              <a:ext uri="{FF2B5EF4-FFF2-40B4-BE49-F238E27FC236}">
                <a16:creationId xmlns:a16="http://schemas.microsoft.com/office/drawing/2014/main" id="{DD9F8809-7EF3-4F4D-8D42-C47778C2D8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9738B0CE-8AF0-471E-8B5E-9189A20CA51B}" type="slidenum">
              <a:rPr lang="tr-TR" altLang="tr-TR" sz="1200"/>
              <a:pPr eaLnBrk="1" hangingPunct="1"/>
              <a:t>56</a:t>
            </a:fld>
            <a:endParaRPr lang="tr-TR" altLang="tr-TR"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ayt Görüntüsü Yer Tutucusu 1">
            <a:extLst>
              <a:ext uri="{FF2B5EF4-FFF2-40B4-BE49-F238E27FC236}">
                <a16:creationId xmlns:a16="http://schemas.microsoft.com/office/drawing/2014/main" id="{E38AAD32-27F2-4B92-B8CB-B3E4C6238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 Yer Tutucusu 2">
            <a:extLst>
              <a:ext uri="{FF2B5EF4-FFF2-40B4-BE49-F238E27FC236}">
                <a16:creationId xmlns:a16="http://schemas.microsoft.com/office/drawing/2014/main" id="{02689150-1CEB-48A0-92C4-EAFFBABA16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4324" name="Slayt Numarası Yer Tutucusu 3">
            <a:extLst>
              <a:ext uri="{FF2B5EF4-FFF2-40B4-BE49-F238E27FC236}">
                <a16:creationId xmlns:a16="http://schemas.microsoft.com/office/drawing/2014/main" id="{9815FC2D-06A5-4561-9880-2A9428A07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3387E94-5752-4C68-AB00-47C75C082D22}" type="slidenum">
              <a:rPr lang="tr-TR" altLang="tr-TR" sz="1200"/>
              <a:pPr eaLnBrk="1" hangingPunct="1"/>
              <a:t>57</a:t>
            </a:fld>
            <a:endParaRPr lang="tr-TR" altLang="tr-TR"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ayt Görüntüsü Yer Tutucusu 1">
            <a:extLst>
              <a:ext uri="{FF2B5EF4-FFF2-40B4-BE49-F238E27FC236}">
                <a16:creationId xmlns:a16="http://schemas.microsoft.com/office/drawing/2014/main" id="{E37D2F69-B2A3-4D52-BA8F-F885F4352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 Yer Tutucusu 2">
            <a:extLst>
              <a:ext uri="{FF2B5EF4-FFF2-40B4-BE49-F238E27FC236}">
                <a16:creationId xmlns:a16="http://schemas.microsoft.com/office/drawing/2014/main" id="{D17A6129-6447-4B28-9029-D37C993564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5348" name="Slayt Numarası Yer Tutucusu 3">
            <a:extLst>
              <a:ext uri="{FF2B5EF4-FFF2-40B4-BE49-F238E27FC236}">
                <a16:creationId xmlns:a16="http://schemas.microsoft.com/office/drawing/2014/main" id="{A8AF5500-AD82-4528-ADD1-B611A066DA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E4DD71B-DCC9-4C31-B719-0316B30BF168}" type="slidenum">
              <a:rPr lang="tr-TR" altLang="tr-TR" sz="1200"/>
              <a:pPr eaLnBrk="1" hangingPunct="1"/>
              <a:t>58</a:t>
            </a:fld>
            <a:endParaRPr lang="tr-TR" altLang="tr-TR"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ayt Görüntüsü Yer Tutucusu 1">
            <a:extLst>
              <a:ext uri="{FF2B5EF4-FFF2-40B4-BE49-F238E27FC236}">
                <a16:creationId xmlns:a16="http://schemas.microsoft.com/office/drawing/2014/main" id="{C4FCBF54-746E-4045-901D-7981F3209A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 Yer Tutucusu 2">
            <a:extLst>
              <a:ext uri="{FF2B5EF4-FFF2-40B4-BE49-F238E27FC236}">
                <a16:creationId xmlns:a16="http://schemas.microsoft.com/office/drawing/2014/main" id="{879F31BC-2A13-4380-8424-474C79C35A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6372" name="Slayt Numarası Yer Tutucusu 3">
            <a:extLst>
              <a:ext uri="{FF2B5EF4-FFF2-40B4-BE49-F238E27FC236}">
                <a16:creationId xmlns:a16="http://schemas.microsoft.com/office/drawing/2014/main" id="{8A71B277-282E-4EC3-BA7B-5D31B4DCF2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B2A6D131-CDE5-4E09-ACEC-6EB7215FE7CD}" type="slidenum">
              <a:rPr lang="tr-TR" altLang="tr-TR" sz="1200"/>
              <a:pPr eaLnBrk="1" hangingPunct="1"/>
              <a:t>59</a:t>
            </a:fld>
            <a:endParaRPr lang="tr-TR" altLang="tr-T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ayt Görüntüsü Yer Tutucusu 1">
            <a:extLst>
              <a:ext uri="{FF2B5EF4-FFF2-40B4-BE49-F238E27FC236}">
                <a16:creationId xmlns:a16="http://schemas.microsoft.com/office/drawing/2014/main" id="{5DAE1EDE-0D39-4DF9-A8C5-931A7EE196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 Yer Tutucusu 2">
            <a:extLst>
              <a:ext uri="{FF2B5EF4-FFF2-40B4-BE49-F238E27FC236}">
                <a16:creationId xmlns:a16="http://schemas.microsoft.com/office/drawing/2014/main" id="{182F4BDB-04DE-4A8B-806A-01607B571A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2100" name="Slayt Numarası Yer Tutucusu 3">
            <a:extLst>
              <a:ext uri="{FF2B5EF4-FFF2-40B4-BE49-F238E27FC236}">
                <a16:creationId xmlns:a16="http://schemas.microsoft.com/office/drawing/2014/main" id="{B1CD2D83-A2B7-4E24-9E67-BCB795FC1F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A81161E-C99E-4947-A660-6C31F9EA6014}" type="slidenum">
              <a:rPr lang="tr-TR" altLang="tr-TR" sz="1200"/>
              <a:pPr eaLnBrk="1" hangingPunct="1"/>
              <a:t>6</a:t>
            </a:fld>
            <a:endParaRPr lang="tr-TR" altLang="tr-TR"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ayt Görüntüsü Yer Tutucusu 1">
            <a:extLst>
              <a:ext uri="{FF2B5EF4-FFF2-40B4-BE49-F238E27FC236}">
                <a16:creationId xmlns:a16="http://schemas.microsoft.com/office/drawing/2014/main" id="{7FAF4B41-6A36-4216-8E26-DCB2A7B05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 Yer Tutucusu 2">
            <a:extLst>
              <a:ext uri="{FF2B5EF4-FFF2-40B4-BE49-F238E27FC236}">
                <a16:creationId xmlns:a16="http://schemas.microsoft.com/office/drawing/2014/main" id="{E3073BB5-A515-45EE-8158-A12036BF59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7396" name="Slayt Numarası Yer Tutucusu 3">
            <a:extLst>
              <a:ext uri="{FF2B5EF4-FFF2-40B4-BE49-F238E27FC236}">
                <a16:creationId xmlns:a16="http://schemas.microsoft.com/office/drawing/2014/main" id="{2D03D514-CB3A-4002-96E0-443B5470FE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6859440-3A74-4EF9-AA43-F01E5D6B45EA}" type="slidenum">
              <a:rPr lang="tr-TR" altLang="tr-TR" sz="1200"/>
              <a:pPr eaLnBrk="1" hangingPunct="1"/>
              <a:t>60</a:t>
            </a:fld>
            <a:endParaRPr lang="tr-TR" altLang="tr-TR"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ayt Görüntüsü Yer Tutucusu 1">
            <a:extLst>
              <a:ext uri="{FF2B5EF4-FFF2-40B4-BE49-F238E27FC236}">
                <a16:creationId xmlns:a16="http://schemas.microsoft.com/office/drawing/2014/main" id="{3BD937E1-8A55-4D6D-9047-D0F2BFC81F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 Yer Tutucusu 2">
            <a:extLst>
              <a:ext uri="{FF2B5EF4-FFF2-40B4-BE49-F238E27FC236}">
                <a16:creationId xmlns:a16="http://schemas.microsoft.com/office/drawing/2014/main" id="{BD7654CD-F5B5-46DF-9795-1CA87CCEC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8420" name="Slayt Numarası Yer Tutucusu 3">
            <a:extLst>
              <a:ext uri="{FF2B5EF4-FFF2-40B4-BE49-F238E27FC236}">
                <a16:creationId xmlns:a16="http://schemas.microsoft.com/office/drawing/2014/main" id="{7CCE1BD2-2725-47EF-AD7A-C250274712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729D7C72-3FA0-4D10-9008-A64A5793DFF0}" type="slidenum">
              <a:rPr lang="tr-TR" altLang="tr-TR" sz="1200"/>
              <a:pPr eaLnBrk="1" hangingPunct="1"/>
              <a:t>61</a:t>
            </a:fld>
            <a:endParaRPr lang="tr-TR" altLang="tr-TR"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ayt Görüntüsü Yer Tutucusu 1">
            <a:extLst>
              <a:ext uri="{FF2B5EF4-FFF2-40B4-BE49-F238E27FC236}">
                <a16:creationId xmlns:a16="http://schemas.microsoft.com/office/drawing/2014/main" id="{7C506D4E-F921-478B-B510-FED3D5B98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 Yer Tutucusu 2">
            <a:extLst>
              <a:ext uri="{FF2B5EF4-FFF2-40B4-BE49-F238E27FC236}">
                <a16:creationId xmlns:a16="http://schemas.microsoft.com/office/drawing/2014/main" id="{5E814513-6247-45B7-A80E-864EB277D4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89444" name="Slayt Numarası Yer Tutucusu 3">
            <a:extLst>
              <a:ext uri="{FF2B5EF4-FFF2-40B4-BE49-F238E27FC236}">
                <a16:creationId xmlns:a16="http://schemas.microsoft.com/office/drawing/2014/main" id="{4B16F055-DC86-48F4-9524-F3B84D1EA4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9D7BA4FE-60C1-404E-98AC-B85323BC33C1}" type="slidenum">
              <a:rPr lang="tr-TR" altLang="tr-TR" sz="1200"/>
              <a:pPr eaLnBrk="1" hangingPunct="1"/>
              <a:t>62</a:t>
            </a:fld>
            <a:endParaRPr lang="tr-TR" altLang="tr-TR"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ayt Görüntüsü Yer Tutucusu 1">
            <a:extLst>
              <a:ext uri="{FF2B5EF4-FFF2-40B4-BE49-F238E27FC236}">
                <a16:creationId xmlns:a16="http://schemas.microsoft.com/office/drawing/2014/main" id="{777BEC05-26AB-4560-9C11-5495D8727F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 Yer Tutucusu 2">
            <a:extLst>
              <a:ext uri="{FF2B5EF4-FFF2-40B4-BE49-F238E27FC236}">
                <a16:creationId xmlns:a16="http://schemas.microsoft.com/office/drawing/2014/main" id="{0ED4DB4F-6254-4F9B-8F8F-76B56EB71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90468" name="Slayt Numarası Yer Tutucusu 3">
            <a:extLst>
              <a:ext uri="{FF2B5EF4-FFF2-40B4-BE49-F238E27FC236}">
                <a16:creationId xmlns:a16="http://schemas.microsoft.com/office/drawing/2014/main" id="{8531C77C-665E-4D84-992B-A411E1C804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CB2AC66B-77C4-4E6B-AE1B-4F530139A143}" type="slidenum">
              <a:rPr lang="tr-TR" altLang="tr-TR" sz="1200"/>
              <a:pPr eaLnBrk="1" hangingPunct="1"/>
              <a:t>63</a:t>
            </a:fld>
            <a:endParaRPr lang="tr-TR" altLang="tr-TR"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Slayt Görüntüsü Yer Tutucusu">
            <a:extLst>
              <a:ext uri="{FF2B5EF4-FFF2-40B4-BE49-F238E27FC236}">
                <a16:creationId xmlns:a16="http://schemas.microsoft.com/office/drawing/2014/main" id="{ED2AD32F-FD0B-478B-8929-497477A80C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2 Not Yer Tutucusu">
            <a:extLst>
              <a:ext uri="{FF2B5EF4-FFF2-40B4-BE49-F238E27FC236}">
                <a16:creationId xmlns:a16="http://schemas.microsoft.com/office/drawing/2014/main" id="{8E96BCF0-E88C-4DC6-99DB-B419862773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1492" name="3 Slayt Numarası Yer Tutucusu">
            <a:extLst>
              <a:ext uri="{FF2B5EF4-FFF2-40B4-BE49-F238E27FC236}">
                <a16:creationId xmlns:a16="http://schemas.microsoft.com/office/drawing/2014/main" id="{3E5FF5AA-5504-42E3-B539-4096AA1654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F6F0CC3-66DF-46FE-AF59-18A4CE02E4E8}" type="slidenum">
              <a:rPr lang="tr-TR" altLang="tr-TR" sz="1200"/>
              <a:pPr eaLnBrk="1" hangingPunct="1"/>
              <a:t>64</a:t>
            </a:fld>
            <a:endParaRPr lang="tr-TR" altLang="tr-TR"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Slayt Görüntüsü Yer Tutucusu">
            <a:extLst>
              <a:ext uri="{FF2B5EF4-FFF2-40B4-BE49-F238E27FC236}">
                <a16:creationId xmlns:a16="http://schemas.microsoft.com/office/drawing/2014/main" id="{4AE6A242-5A59-48AE-A72E-AAA83D22AF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2 Not Yer Tutucusu">
            <a:extLst>
              <a:ext uri="{FF2B5EF4-FFF2-40B4-BE49-F238E27FC236}">
                <a16:creationId xmlns:a16="http://schemas.microsoft.com/office/drawing/2014/main" id="{EAB59662-C2D9-44AE-A57A-D03641F702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2516" name="3 Slayt Numarası Yer Tutucusu">
            <a:extLst>
              <a:ext uri="{FF2B5EF4-FFF2-40B4-BE49-F238E27FC236}">
                <a16:creationId xmlns:a16="http://schemas.microsoft.com/office/drawing/2014/main" id="{CBB148B6-B5C6-42F6-819B-F03539B539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803C224-7D11-46D8-A41A-3A194CCA76D1}" type="slidenum">
              <a:rPr lang="tr-TR" altLang="tr-TR" sz="1200"/>
              <a:pPr eaLnBrk="1" hangingPunct="1"/>
              <a:t>65</a:t>
            </a:fld>
            <a:endParaRPr lang="tr-TR" altLang="tr-TR"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Slayt Görüntüsü Yer Tutucusu">
            <a:extLst>
              <a:ext uri="{FF2B5EF4-FFF2-40B4-BE49-F238E27FC236}">
                <a16:creationId xmlns:a16="http://schemas.microsoft.com/office/drawing/2014/main" id="{E174BD7E-CCE6-4231-BE5B-990B145E4B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2 Not Yer Tutucusu">
            <a:extLst>
              <a:ext uri="{FF2B5EF4-FFF2-40B4-BE49-F238E27FC236}">
                <a16:creationId xmlns:a16="http://schemas.microsoft.com/office/drawing/2014/main" id="{AF51F772-3F4D-4600-9711-7BE7CA7A54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3540" name="3 Slayt Numarası Yer Tutucusu">
            <a:extLst>
              <a:ext uri="{FF2B5EF4-FFF2-40B4-BE49-F238E27FC236}">
                <a16:creationId xmlns:a16="http://schemas.microsoft.com/office/drawing/2014/main" id="{1C74E5B4-0AAF-41EC-887D-98450F3E8B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EF868D6-4DE6-4D96-92FC-FAC051933783}" type="slidenum">
              <a:rPr lang="tr-TR" altLang="tr-TR" sz="1200"/>
              <a:pPr eaLnBrk="1" hangingPunct="1"/>
              <a:t>66</a:t>
            </a:fld>
            <a:endParaRPr lang="tr-TR" altLang="tr-TR"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Slayt Görüntüsü Yer Tutucusu">
            <a:extLst>
              <a:ext uri="{FF2B5EF4-FFF2-40B4-BE49-F238E27FC236}">
                <a16:creationId xmlns:a16="http://schemas.microsoft.com/office/drawing/2014/main" id="{D737B5EC-22C8-455E-B7CE-8CC1BBD680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2 Not Yer Tutucusu">
            <a:extLst>
              <a:ext uri="{FF2B5EF4-FFF2-40B4-BE49-F238E27FC236}">
                <a16:creationId xmlns:a16="http://schemas.microsoft.com/office/drawing/2014/main" id="{CE00ED37-1F6C-4C0B-82A1-C2584301F6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4564" name="3 Slayt Numarası Yer Tutucusu">
            <a:extLst>
              <a:ext uri="{FF2B5EF4-FFF2-40B4-BE49-F238E27FC236}">
                <a16:creationId xmlns:a16="http://schemas.microsoft.com/office/drawing/2014/main" id="{22B12F07-F205-444B-AD79-443BBC0989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63A8E57E-1EA7-4153-9DBC-C8E3ACC3932C}" type="slidenum">
              <a:rPr lang="tr-TR" altLang="tr-TR" sz="1200"/>
              <a:pPr eaLnBrk="1" hangingPunct="1"/>
              <a:t>67</a:t>
            </a:fld>
            <a:endParaRPr lang="tr-TR" altLang="tr-TR"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Slayt Görüntüsü Yer Tutucusu">
            <a:extLst>
              <a:ext uri="{FF2B5EF4-FFF2-40B4-BE49-F238E27FC236}">
                <a16:creationId xmlns:a16="http://schemas.microsoft.com/office/drawing/2014/main" id="{AA4D6D1C-CA7D-4344-AA29-DAB30E42D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2 Not Yer Tutucusu">
            <a:extLst>
              <a:ext uri="{FF2B5EF4-FFF2-40B4-BE49-F238E27FC236}">
                <a16:creationId xmlns:a16="http://schemas.microsoft.com/office/drawing/2014/main" id="{7059DFA2-FCEE-40FB-A495-C67516A783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5588" name="3 Slayt Numarası Yer Tutucusu">
            <a:extLst>
              <a:ext uri="{FF2B5EF4-FFF2-40B4-BE49-F238E27FC236}">
                <a16:creationId xmlns:a16="http://schemas.microsoft.com/office/drawing/2014/main" id="{B5D18E58-6174-47AD-9154-173BB1F2B3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96DC1DF9-0A33-44DF-A986-61D90B48266B}" type="slidenum">
              <a:rPr lang="tr-TR" altLang="tr-TR" sz="1200"/>
              <a:pPr eaLnBrk="1" hangingPunct="1"/>
              <a:t>68</a:t>
            </a:fld>
            <a:endParaRPr lang="tr-TR" altLang="tr-TR"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Slayt Görüntüsü Yer Tutucusu">
            <a:extLst>
              <a:ext uri="{FF2B5EF4-FFF2-40B4-BE49-F238E27FC236}">
                <a16:creationId xmlns:a16="http://schemas.microsoft.com/office/drawing/2014/main" id="{86460F15-62B7-409B-AE56-E8B68E68B7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2 Not Yer Tutucusu">
            <a:extLst>
              <a:ext uri="{FF2B5EF4-FFF2-40B4-BE49-F238E27FC236}">
                <a16:creationId xmlns:a16="http://schemas.microsoft.com/office/drawing/2014/main" id="{91C72CAC-F5E6-41E5-BB35-E6E376382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6612" name="3 Slayt Numarası Yer Tutucusu">
            <a:extLst>
              <a:ext uri="{FF2B5EF4-FFF2-40B4-BE49-F238E27FC236}">
                <a16:creationId xmlns:a16="http://schemas.microsoft.com/office/drawing/2014/main" id="{2249A7D0-BDA6-4486-B585-E59E593984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2814F34-8F05-4D73-9DD3-9D999842CB10}" type="slidenum">
              <a:rPr lang="tr-TR" altLang="tr-TR" sz="1200"/>
              <a:pPr eaLnBrk="1" hangingPunct="1"/>
              <a:t>69</a:t>
            </a:fld>
            <a:endParaRPr lang="tr-TR" altLang="tr-T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ayt Görüntüsü Yer Tutucusu 1">
            <a:extLst>
              <a:ext uri="{FF2B5EF4-FFF2-40B4-BE49-F238E27FC236}">
                <a16:creationId xmlns:a16="http://schemas.microsoft.com/office/drawing/2014/main" id="{9FB6A347-66D9-4176-B932-B7999B6492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 Yer Tutucusu 2">
            <a:extLst>
              <a:ext uri="{FF2B5EF4-FFF2-40B4-BE49-F238E27FC236}">
                <a16:creationId xmlns:a16="http://schemas.microsoft.com/office/drawing/2014/main" id="{27B0B677-5A4A-48C0-A6C5-343E23F905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3124" name="Slayt Numarası Yer Tutucusu 3">
            <a:extLst>
              <a:ext uri="{FF2B5EF4-FFF2-40B4-BE49-F238E27FC236}">
                <a16:creationId xmlns:a16="http://schemas.microsoft.com/office/drawing/2014/main" id="{C0D0A6B4-8DEE-4EF9-B09D-D41FA2D8D0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CC2C5A7-F8C6-483E-8173-91B765077134}" type="slidenum">
              <a:rPr lang="tr-TR" altLang="tr-TR" sz="1200"/>
              <a:pPr eaLnBrk="1" hangingPunct="1"/>
              <a:t>7</a:t>
            </a:fld>
            <a:endParaRPr lang="tr-TR" altLang="tr-TR"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Slayt Görüntüsü Yer Tutucusu">
            <a:extLst>
              <a:ext uri="{FF2B5EF4-FFF2-40B4-BE49-F238E27FC236}">
                <a16:creationId xmlns:a16="http://schemas.microsoft.com/office/drawing/2014/main" id="{2192D8A5-5ECA-4650-B676-165C4EA26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2 Not Yer Tutucusu">
            <a:extLst>
              <a:ext uri="{FF2B5EF4-FFF2-40B4-BE49-F238E27FC236}">
                <a16:creationId xmlns:a16="http://schemas.microsoft.com/office/drawing/2014/main" id="{4E076F4A-5F4A-4F67-80D0-A20064B19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7636" name="3 Slayt Numarası Yer Tutucusu">
            <a:extLst>
              <a:ext uri="{FF2B5EF4-FFF2-40B4-BE49-F238E27FC236}">
                <a16:creationId xmlns:a16="http://schemas.microsoft.com/office/drawing/2014/main" id="{06D30179-C34A-4313-9C19-DCCD21D090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0E7EAC45-695E-4FF2-A26E-2B6FC62D806E}" type="slidenum">
              <a:rPr lang="tr-TR" altLang="tr-TR" sz="1200"/>
              <a:pPr eaLnBrk="1" hangingPunct="1"/>
              <a:t>70</a:t>
            </a:fld>
            <a:endParaRPr lang="tr-TR" altLang="tr-TR"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Slayt Görüntüsü Yer Tutucusu">
            <a:extLst>
              <a:ext uri="{FF2B5EF4-FFF2-40B4-BE49-F238E27FC236}">
                <a16:creationId xmlns:a16="http://schemas.microsoft.com/office/drawing/2014/main" id="{F82082E5-7F3B-44A6-9FC7-B5AA77AE18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2 Not Yer Tutucusu">
            <a:extLst>
              <a:ext uri="{FF2B5EF4-FFF2-40B4-BE49-F238E27FC236}">
                <a16:creationId xmlns:a16="http://schemas.microsoft.com/office/drawing/2014/main" id="{4A190C23-708D-46DB-8984-5F793C7945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8660" name="3 Slayt Numarası Yer Tutucusu">
            <a:extLst>
              <a:ext uri="{FF2B5EF4-FFF2-40B4-BE49-F238E27FC236}">
                <a16:creationId xmlns:a16="http://schemas.microsoft.com/office/drawing/2014/main" id="{B398AFC0-F451-4633-AD6A-7DB5154663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B5D9167-A52C-4DC7-BE39-3B17D1016EEE}" type="slidenum">
              <a:rPr lang="tr-TR" altLang="tr-TR" sz="1200"/>
              <a:pPr eaLnBrk="1" hangingPunct="1"/>
              <a:t>71</a:t>
            </a:fld>
            <a:endParaRPr lang="tr-TR" altLang="tr-TR"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Slayt Görüntüsü Yer Tutucusu">
            <a:extLst>
              <a:ext uri="{FF2B5EF4-FFF2-40B4-BE49-F238E27FC236}">
                <a16:creationId xmlns:a16="http://schemas.microsoft.com/office/drawing/2014/main" id="{48F6CE09-BFA9-439B-B51D-B16F9AD7E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2 Not Yer Tutucusu">
            <a:extLst>
              <a:ext uri="{FF2B5EF4-FFF2-40B4-BE49-F238E27FC236}">
                <a16:creationId xmlns:a16="http://schemas.microsoft.com/office/drawing/2014/main" id="{FF67912F-87BA-4F7C-9AED-51D7648E61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99684" name="3 Slayt Numarası Yer Tutucusu">
            <a:extLst>
              <a:ext uri="{FF2B5EF4-FFF2-40B4-BE49-F238E27FC236}">
                <a16:creationId xmlns:a16="http://schemas.microsoft.com/office/drawing/2014/main" id="{6CA6B9F2-3C52-4B6E-9647-1FABD53EF2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9BE821A-2834-4A0D-B051-868307170140}" type="slidenum">
              <a:rPr lang="tr-TR" altLang="tr-TR" sz="1200"/>
              <a:pPr eaLnBrk="1" hangingPunct="1"/>
              <a:t>72</a:t>
            </a:fld>
            <a:endParaRPr lang="tr-TR" altLang="tr-TR"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Slayt Görüntüsü Yer Tutucusu">
            <a:extLst>
              <a:ext uri="{FF2B5EF4-FFF2-40B4-BE49-F238E27FC236}">
                <a16:creationId xmlns:a16="http://schemas.microsoft.com/office/drawing/2014/main" id="{73EE85C6-3961-4665-90F3-A723773FA7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2 Not Yer Tutucusu">
            <a:extLst>
              <a:ext uri="{FF2B5EF4-FFF2-40B4-BE49-F238E27FC236}">
                <a16:creationId xmlns:a16="http://schemas.microsoft.com/office/drawing/2014/main" id="{1069E3E9-DE40-4407-9840-983D477C4D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0708" name="3 Slayt Numarası Yer Tutucusu">
            <a:extLst>
              <a:ext uri="{FF2B5EF4-FFF2-40B4-BE49-F238E27FC236}">
                <a16:creationId xmlns:a16="http://schemas.microsoft.com/office/drawing/2014/main" id="{01CE80C3-1102-4C30-B1BF-8CB90D467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79F9339-CDDA-4944-83B5-A08AEE03D519}" type="slidenum">
              <a:rPr lang="tr-TR" altLang="tr-TR" sz="1200"/>
              <a:pPr eaLnBrk="1" hangingPunct="1"/>
              <a:t>73</a:t>
            </a:fld>
            <a:endParaRPr lang="tr-TR" altLang="tr-TR"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Slayt Görüntüsü Yer Tutucusu">
            <a:extLst>
              <a:ext uri="{FF2B5EF4-FFF2-40B4-BE49-F238E27FC236}">
                <a16:creationId xmlns:a16="http://schemas.microsoft.com/office/drawing/2014/main" id="{40D3DA4E-60CC-4911-8DED-2DE0FE12B6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2 Not Yer Tutucusu">
            <a:extLst>
              <a:ext uri="{FF2B5EF4-FFF2-40B4-BE49-F238E27FC236}">
                <a16:creationId xmlns:a16="http://schemas.microsoft.com/office/drawing/2014/main" id="{A9F8AC0A-5F1E-4BC0-8088-ACD15D4E64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1732" name="3 Slayt Numarası Yer Tutucusu">
            <a:extLst>
              <a:ext uri="{FF2B5EF4-FFF2-40B4-BE49-F238E27FC236}">
                <a16:creationId xmlns:a16="http://schemas.microsoft.com/office/drawing/2014/main" id="{0FEDB22C-EAF7-46B4-A6ED-54286FDDE7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0F9887A-B879-4A99-B245-FFA171E10536}" type="slidenum">
              <a:rPr lang="tr-TR" altLang="tr-TR" sz="1200"/>
              <a:pPr eaLnBrk="1" hangingPunct="1"/>
              <a:t>74</a:t>
            </a:fld>
            <a:endParaRPr lang="tr-TR" altLang="tr-TR"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Slayt Görüntüsü Yer Tutucusu">
            <a:extLst>
              <a:ext uri="{FF2B5EF4-FFF2-40B4-BE49-F238E27FC236}">
                <a16:creationId xmlns:a16="http://schemas.microsoft.com/office/drawing/2014/main" id="{B1DDDDE0-EBD8-4D87-B663-A829513529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2 Not Yer Tutucusu">
            <a:extLst>
              <a:ext uri="{FF2B5EF4-FFF2-40B4-BE49-F238E27FC236}">
                <a16:creationId xmlns:a16="http://schemas.microsoft.com/office/drawing/2014/main" id="{FBB4EA8C-5718-46A1-A7F1-CADD3A1B3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2756" name="3 Slayt Numarası Yer Tutucusu">
            <a:extLst>
              <a:ext uri="{FF2B5EF4-FFF2-40B4-BE49-F238E27FC236}">
                <a16:creationId xmlns:a16="http://schemas.microsoft.com/office/drawing/2014/main" id="{4EA791E0-6778-4DEA-8063-D3CF251DE4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93498AE-E56C-4073-A417-AED8F90A4A48}" type="slidenum">
              <a:rPr lang="tr-TR" altLang="tr-TR" sz="1200"/>
              <a:pPr eaLnBrk="1" hangingPunct="1"/>
              <a:t>75</a:t>
            </a:fld>
            <a:endParaRPr lang="tr-TR" altLang="tr-TR"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Slayt Görüntüsü Yer Tutucusu">
            <a:extLst>
              <a:ext uri="{FF2B5EF4-FFF2-40B4-BE49-F238E27FC236}">
                <a16:creationId xmlns:a16="http://schemas.microsoft.com/office/drawing/2014/main" id="{667EBC00-DC72-4706-B89F-455AA5990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2 Not Yer Tutucusu">
            <a:extLst>
              <a:ext uri="{FF2B5EF4-FFF2-40B4-BE49-F238E27FC236}">
                <a16:creationId xmlns:a16="http://schemas.microsoft.com/office/drawing/2014/main" id="{BBF9796D-B926-47A7-9BB6-7E6C12E68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3780" name="3 Slayt Numarası Yer Tutucusu">
            <a:extLst>
              <a:ext uri="{FF2B5EF4-FFF2-40B4-BE49-F238E27FC236}">
                <a16:creationId xmlns:a16="http://schemas.microsoft.com/office/drawing/2014/main" id="{63F1CACB-5BAC-4B1F-8611-16127CB3E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837EC8B1-2FDC-429D-A7EA-D0B5CC19A376}" type="slidenum">
              <a:rPr lang="tr-TR" altLang="tr-TR" sz="1200"/>
              <a:pPr eaLnBrk="1" hangingPunct="1"/>
              <a:t>76</a:t>
            </a:fld>
            <a:endParaRPr lang="tr-TR" altLang="tr-TR"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Slayt Görüntüsü Yer Tutucusu">
            <a:extLst>
              <a:ext uri="{FF2B5EF4-FFF2-40B4-BE49-F238E27FC236}">
                <a16:creationId xmlns:a16="http://schemas.microsoft.com/office/drawing/2014/main" id="{AFBC24C9-FF6A-41CA-891E-21C71CCF9B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2 Not Yer Tutucusu">
            <a:extLst>
              <a:ext uri="{FF2B5EF4-FFF2-40B4-BE49-F238E27FC236}">
                <a16:creationId xmlns:a16="http://schemas.microsoft.com/office/drawing/2014/main" id="{798F61A1-A02F-4F66-9DEC-ED26CC7F6D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4804" name="3 Slayt Numarası Yer Tutucusu">
            <a:extLst>
              <a:ext uri="{FF2B5EF4-FFF2-40B4-BE49-F238E27FC236}">
                <a16:creationId xmlns:a16="http://schemas.microsoft.com/office/drawing/2014/main" id="{E64DA2E6-EAE1-4C76-AB22-B6694E8F1A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07D2FDFC-D69D-4348-982F-06AB602B21AE}" type="slidenum">
              <a:rPr lang="tr-TR" altLang="tr-TR" sz="1200"/>
              <a:pPr eaLnBrk="1" hangingPunct="1"/>
              <a:t>77</a:t>
            </a:fld>
            <a:endParaRPr lang="tr-TR" altLang="tr-TR"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Slayt Görüntüsü Yer Tutucusu">
            <a:extLst>
              <a:ext uri="{FF2B5EF4-FFF2-40B4-BE49-F238E27FC236}">
                <a16:creationId xmlns:a16="http://schemas.microsoft.com/office/drawing/2014/main" id="{427483FE-8BC2-44CE-8258-94476AC69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2 Not Yer Tutucusu">
            <a:extLst>
              <a:ext uri="{FF2B5EF4-FFF2-40B4-BE49-F238E27FC236}">
                <a16:creationId xmlns:a16="http://schemas.microsoft.com/office/drawing/2014/main" id="{F5D7F9C0-6B6E-4AB4-B1ED-A7B71476D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5828" name="3 Slayt Numarası Yer Tutucusu">
            <a:extLst>
              <a:ext uri="{FF2B5EF4-FFF2-40B4-BE49-F238E27FC236}">
                <a16:creationId xmlns:a16="http://schemas.microsoft.com/office/drawing/2014/main" id="{62EFCF86-92B6-4366-9ED8-B362880669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B96AF8E2-4211-4A09-8A53-19B9CF39ADF7}" type="slidenum">
              <a:rPr lang="tr-TR" altLang="tr-TR" sz="1200"/>
              <a:pPr eaLnBrk="1" hangingPunct="1"/>
              <a:t>78</a:t>
            </a:fld>
            <a:endParaRPr lang="tr-TR" altLang="tr-TR"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Slayt Görüntüsü Yer Tutucusu">
            <a:extLst>
              <a:ext uri="{FF2B5EF4-FFF2-40B4-BE49-F238E27FC236}">
                <a16:creationId xmlns:a16="http://schemas.microsoft.com/office/drawing/2014/main" id="{1F5129AD-BE61-4BAD-A9D3-B30FF2525A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2 Not Yer Tutucusu">
            <a:extLst>
              <a:ext uri="{FF2B5EF4-FFF2-40B4-BE49-F238E27FC236}">
                <a16:creationId xmlns:a16="http://schemas.microsoft.com/office/drawing/2014/main" id="{A6815C0A-81F9-4678-A852-6C6A3E1605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6852" name="3 Slayt Numarası Yer Tutucusu">
            <a:extLst>
              <a:ext uri="{FF2B5EF4-FFF2-40B4-BE49-F238E27FC236}">
                <a16:creationId xmlns:a16="http://schemas.microsoft.com/office/drawing/2014/main" id="{717C90E7-D6E6-4595-BA0E-29122631F8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63EB6C1-3C6F-49D2-877C-9CBEAA4D32C9}" type="slidenum">
              <a:rPr lang="tr-TR" altLang="tr-TR" sz="1200"/>
              <a:pPr eaLnBrk="1" hangingPunct="1"/>
              <a:t>79</a:t>
            </a:fld>
            <a:endParaRPr lang="tr-TR" altLang="tr-T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ayt Görüntüsü Yer Tutucusu 1">
            <a:extLst>
              <a:ext uri="{FF2B5EF4-FFF2-40B4-BE49-F238E27FC236}">
                <a16:creationId xmlns:a16="http://schemas.microsoft.com/office/drawing/2014/main" id="{D431668A-6A34-4359-B011-53F668234A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 Yer Tutucusu 2">
            <a:extLst>
              <a:ext uri="{FF2B5EF4-FFF2-40B4-BE49-F238E27FC236}">
                <a16:creationId xmlns:a16="http://schemas.microsoft.com/office/drawing/2014/main" id="{00C2D1E7-47FD-4DF4-A990-3EF4A167DB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4148" name="Slayt Numarası Yer Tutucusu 3">
            <a:extLst>
              <a:ext uri="{FF2B5EF4-FFF2-40B4-BE49-F238E27FC236}">
                <a16:creationId xmlns:a16="http://schemas.microsoft.com/office/drawing/2014/main" id="{BC836FF7-8716-4E51-BBE6-5FA90DE5D5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7E76F2A-A424-4A5C-A71D-01FC159A2A95}" type="slidenum">
              <a:rPr lang="tr-TR" altLang="tr-TR" sz="1200"/>
              <a:pPr eaLnBrk="1" hangingPunct="1"/>
              <a:t>8</a:t>
            </a:fld>
            <a:endParaRPr lang="tr-TR" altLang="tr-TR"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Slayt Görüntüsü Yer Tutucusu">
            <a:extLst>
              <a:ext uri="{FF2B5EF4-FFF2-40B4-BE49-F238E27FC236}">
                <a16:creationId xmlns:a16="http://schemas.microsoft.com/office/drawing/2014/main" id="{9305DC55-F535-4108-9AA1-CA97606E80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2 Not Yer Tutucusu">
            <a:extLst>
              <a:ext uri="{FF2B5EF4-FFF2-40B4-BE49-F238E27FC236}">
                <a16:creationId xmlns:a16="http://schemas.microsoft.com/office/drawing/2014/main" id="{28A3436F-480B-44F8-AFBA-410BFD8EE0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7876" name="3 Slayt Numarası Yer Tutucusu">
            <a:extLst>
              <a:ext uri="{FF2B5EF4-FFF2-40B4-BE49-F238E27FC236}">
                <a16:creationId xmlns:a16="http://schemas.microsoft.com/office/drawing/2014/main" id="{62E49226-5E16-42D7-9654-6ECA373F74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7505574-E8DA-4124-93EE-8E7813DD1FA5}" type="slidenum">
              <a:rPr lang="tr-TR" altLang="tr-TR" sz="1200"/>
              <a:pPr eaLnBrk="1" hangingPunct="1"/>
              <a:t>80</a:t>
            </a:fld>
            <a:endParaRPr lang="tr-TR" altLang="tr-TR"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Slayt Görüntüsü Yer Tutucusu">
            <a:extLst>
              <a:ext uri="{FF2B5EF4-FFF2-40B4-BE49-F238E27FC236}">
                <a16:creationId xmlns:a16="http://schemas.microsoft.com/office/drawing/2014/main" id="{4FFD34CB-5ACF-4804-9E5D-FB10BC7BC6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2 Not Yer Tutucusu">
            <a:extLst>
              <a:ext uri="{FF2B5EF4-FFF2-40B4-BE49-F238E27FC236}">
                <a16:creationId xmlns:a16="http://schemas.microsoft.com/office/drawing/2014/main" id="{0578956C-8AB5-4895-A533-7C044B7D25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8900" name="3 Slayt Numarası Yer Tutucusu">
            <a:extLst>
              <a:ext uri="{FF2B5EF4-FFF2-40B4-BE49-F238E27FC236}">
                <a16:creationId xmlns:a16="http://schemas.microsoft.com/office/drawing/2014/main" id="{8BFBED1B-D558-41F6-9A00-14AA57F29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FEF2EBDE-5F1C-408E-A7C3-78C26E9223B5}" type="slidenum">
              <a:rPr lang="tr-TR" altLang="tr-TR" sz="1200"/>
              <a:pPr eaLnBrk="1" hangingPunct="1"/>
              <a:t>81</a:t>
            </a:fld>
            <a:endParaRPr lang="tr-TR" altLang="tr-TR"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Slayt Görüntüsü Yer Tutucusu">
            <a:extLst>
              <a:ext uri="{FF2B5EF4-FFF2-40B4-BE49-F238E27FC236}">
                <a16:creationId xmlns:a16="http://schemas.microsoft.com/office/drawing/2014/main" id="{19FEF549-FBE8-4051-9AFD-D18F7354E4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2 Not Yer Tutucusu">
            <a:extLst>
              <a:ext uri="{FF2B5EF4-FFF2-40B4-BE49-F238E27FC236}">
                <a16:creationId xmlns:a16="http://schemas.microsoft.com/office/drawing/2014/main" id="{A42EAA49-F137-49D7-9FB4-9013E4A73C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09924" name="3 Slayt Numarası Yer Tutucusu">
            <a:extLst>
              <a:ext uri="{FF2B5EF4-FFF2-40B4-BE49-F238E27FC236}">
                <a16:creationId xmlns:a16="http://schemas.microsoft.com/office/drawing/2014/main" id="{AE4620FA-A2C6-4A03-BE24-52CF983984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3C89FB0A-4891-428D-B70C-2B7F09564112}" type="slidenum">
              <a:rPr lang="tr-TR" altLang="tr-TR" sz="1200"/>
              <a:pPr eaLnBrk="1" hangingPunct="1"/>
              <a:t>82</a:t>
            </a:fld>
            <a:endParaRPr lang="tr-TR" altLang="tr-TR"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 Slayt Görüntüsü Yer Tutucusu">
            <a:extLst>
              <a:ext uri="{FF2B5EF4-FFF2-40B4-BE49-F238E27FC236}">
                <a16:creationId xmlns:a16="http://schemas.microsoft.com/office/drawing/2014/main" id="{B8614293-3371-4983-8E0E-12F56A353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2 Not Yer Tutucusu">
            <a:extLst>
              <a:ext uri="{FF2B5EF4-FFF2-40B4-BE49-F238E27FC236}">
                <a16:creationId xmlns:a16="http://schemas.microsoft.com/office/drawing/2014/main" id="{C4C3D6BA-BBE0-4854-80AA-28787F2CD7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210948" name="3 Slayt Numarası Yer Tutucusu">
            <a:extLst>
              <a:ext uri="{FF2B5EF4-FFF2-40B4-BE49-F238E27FC236}">
                <a16:creationId xmlns:a16="http://schemas.microsoft.com/office/drawing/2014/main" id="{416BDD1B-5AC1-4FD0-B1A4-9CC43B7D10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A7A9E05-8E96-454D-A20B-481F6C5F1983}" type="slidenum">
              <a:rPr lang="tr-TR" altLang="tr-TR" sz="1200"/>
              <a:pPr eaLnBrk="1" hangingPunct="1"/>
              <a:t>83</a:t>
            </a:fld>
            <a:endParaRPr lang="tr-TR" altLang="tr-TR" sz="12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ayt Görüntüsü Yer Tutucusu 1">
            <a:extLst>
              <a:ext uri="{FF2B5EF4-FFF2-40B4-BE49-F238E27FC236}">
                <a16:creationId xmlns:a16="http://schemas.microsoft.com/office/drawing/2014/main" id="{EC778858-7469-4A25-8792-8919E6891E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 Yer Tutucusu 2">
            <a:extLst>
              <a:ext uri="{FF2B5EF4-FFF2-40B4-BE49-F238E27FC236}">
                <a16:creationId xmlns:a16="http://schemas.microsoft.com/office/drawing/2014/main" id="{D8C945AA-0923-47F8-9758-9A4FD61931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1972" name="Slayt Numarası Yer Tutucusu 3">
            <a:extLst>
              <a:ext uri="{FF2B5EF4-FFF2-40B4-BE49-F238E27FC236}">
                <a16:creationId xmlns:a16="http://schemas.microsoft.com/office/drawing/2014/main" id="{5915B0A5-0B25-44E0-A8D6-B2EE1F42C6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D70A3809-716B-4218-9ECD-F8FF7CA4F60A}" type="slidenum">
              <a:rPr lang="tr-TR" altLang="tr-TR" sz="1200"/>
              <a:pPr eaLnBrk="1" hangingPunct="1"/>
              <a:t>84</a:t>
            </a:fld>
            <a:endParaRPr lang="tr-TR" altLang="tr-TR" sz="12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ayt Görüntüsü Yer Tutucusu 1">
            <a:extLst>
              <a:ext uri="{FF2B5EF4-FFF2-40B4-BE49-F238E27FC236}">
                <a16:creationId xmlns:a16="http://schemas.microsoft.com/office/drawing/2014/main" id="{04870780-E86C-4AF5-BFFE-0C178927F8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 Yer Tutucusu 2">
            <a:extLst>
              <a:ext uri="{FF2B5EF4-FFF2-40B4-BE49-F238E27FC236}">
                <a16:creationId xmlns:a16="http://schemas.microsoft.com/office/drawing/2014/main" id="{EA8AD058-F912-4EA7-8C83-766E816D80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2996" name="Slayt Numarası Yer Tutucusu 3">
            <a:extLst>
              <a:ext uri="{FF2B5EF4-FFF2-40B4-BE49-F238E27FC236}">
                <a16:creationId xmlns:a16="http://schemas.microsoft.com/office/drawing/2014/main" id="{68930546-9A6E-4FB3-A78B-46C015757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9D52862-CC35-435F-91A3-AF6B3FB674CD}" type="slidenum">
              <a:rPr lang="tr-TR" altLang="tr-TR" sz="1200"/>
              <a:pPr eaLnBrk="1" hangingPunct="1"/>
              <a:t>85</a:t>
            </a:fld>
            <a:endParaRPr lang="tr-TR" altLang="tr-TR" sz="12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ayt Görüntüsü Yer Tutucusu 1">
            <a:extLst>
              <a:ext uri="{FF2B5EF4-FFF2-40B4-BE49-F238E27FC236}">
                <a16:creationId xmlns:a16="http://schemas.microsoft.com/office/drawing/2014/main" id="{92AE57F7-4683-4687-913A-5F3BEB705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 Yer Tutucusu 2">
            <a:extLst>
              <a:ext uri="{FF2B5EF4-FFF2-40B4-BE49-F238E27FC236}">
                <a16:creationId xmlns:a16="http://schemas.microsoft.com/office/drawing/2014/main" id="{D563E745-6FDE-45DE-8574-DF4921C59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4020" name="Slayt Numarası Yer Tutucusu 3">
            <a:extLst>
              <a:ext uri="{FF2B5EF4-FFF2-40B4-BE49-F238E27FC236}">
                <a16:creationId xmlns:a16="http://schemas.microsoft.com/office/drawing/2014/main" id="{6D6A74FE-F878-4CBB-AFAE-C32A616509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88103A1-C70C-4BE3-91ED-A1453D8FA74B}" type="slidenum">
              <a:rPr lang="tr-TR" altLang="tr-TR" sz="1200"/>
              <a:pPr eaLnBrk="1" hangingPunct="1"/>
              <a:t>86</a:t>
            </a:fld>
            <a:endParaRPr lang="tr-TR" altLang="tr-TR"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ayt Görüntüsü Yer Tutucusu 1">
            <a:extLst>
              <a:ext uri="{FF2B5EF4-FFF2-40B4-BE49-F238E27FC236}">
                <a16:creationId xmlns:a16="http://schemas.microsoft.com/office/drawing/2014/main" id="{28A46BB9-B91A-4EF2-864E-7689ABE48F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 Yer Tutucusu 2">
            <a:extLst>
              <a:ext uri="{FF2B5EF4-FFF2-40B4-BE49-F238E27FC236}">
                <a16:creationId xmlns:a16="http://schemas.microsoft.com/office/drawing/2014/main" id="{1C39006E-2788-4115-81C2-A6553A86D7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5044" name="Slayt Numarası Yer Tutucusu 3">
            <a:extLst>
              <a:ext uri="{FF2B5EF4-FFF2-40B4-BE49-F238E27FC236}">
                <a16:creationId xmlns:a16="http://schemas.microsoft.com/office/drawing/2014/main" id="{5F0F4357-334D-4736-9EE0-5F09F0DB39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1324897F-C36B-4D4B-96D5-8C565BA7372F}" type="slidenum">
              <a:rPr lang="tr-TR" altLang="tr-TR" sz="1200"/>
              <a:pPr eaLnBrk="1" hangingPunct="1"/>
              <a:t>87</a:t>
            </a:fld>
            <a:endParaRPr lang="tr-TR" altLang="tr-TR" sz="12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ayt Görüntüsü Yer Tutucusu 1">
            <a:extLst>
              <a:ext uri="{FF2B5EF4-FFF2-40B4-BE49-F238E27FC236}">
                <a16:creationId xmlns:a16="http://schemas.microsoft.com/office/drawing/2014/main" id="{6001022A-4D1B-4FF3-9019-AE779AF35E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 Yer Tutucusu 2">
            <a:extLst>
              <a:ext uri="{FF2B5EF4-FFF2-40B4-BE49-F238E27FC236}">
                <a16:creationId xmlns:a16="http://schemas.microsoft.com/office/drawing/2014/main" id="{0F66251A-F328-46DF-B6DC-8391979337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6068" name="Slayt Numarası Yer Tutucusu 3">
            <a:extLst>
              <a:ext uri="{FF2B5EF4-FFF2-40B4-BE49-F238E27FC236}">
                <a16:creationId xmlns:a16="http://schemas.microsoft.com/office/drawing/2014/main" id="{DAB1AF43-3C5B-4BEB-8A09-526229542B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99BEB836-6EE1-4BF0-9EFB-AF91FE38027F}" type="slidenum">
              <a:rPr lang="tr-TR" altLang="tr-TR" sz="1200"/>
              <a:pPr eaLnBrk="1" hangingPunct="1"/>
              <a:t>88</a:t>
            </a:fld>
            <a:endParaRPr lang="tr-TR" altLang="tr-TR" sz="12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ayt Görüntüsü Yer Tutucusu 1">
            <a:extLst>
              <a:ext uri="{FF2B5EF4-FFF2-40B4-BE49-F238E27FC236}">
                <a16:creationId xmlns:a16="http://schemas.microsoft.com/office/drawing/2014/main" id="{7712728A-21BA-4331-9835-7A86161E3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 Yer Tutucusu 2">
            <a:extLst>
              <a:ext uri="{FF2B5EF4-FFF2-40B4-BE49-F238E27FC236}">
                <a16:creationId xmlns:a16="http://schemas.microsoft.com/office/drawing/2014/main" id="{8773A85E-4E93-4E5D-B641-1370132384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7092" name="Slayt Numarası Yer Tutucusu 3">
            <a:extLst>
              <a:ext uri="{FF2B5EF4-FFF2-40B4-BE49-F238E27FC236}">
                <a16:creationId xmlns:a16="http://schemas.microsoft.com/office/drawing/2014/main" id="{846DA962-D8DD-457C-B146-0EB5408E6F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0F19E3B-9232-4104-AAC7-FF6AC9DAF9F5}" type="slidenum">
              <a:rPr lang="tr-TR" altLang="tr-TR" sz="1200"/>
              <a:pPr eaLnBrk="1" hangingPunct="1"/>
              <a:t>89</a:t>
            </a:fld>
            <a:endParaRPr lang="tr-TR" altLang="tr-T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ayt Görüntüsü Yer Tutucusu 1">
            <a:extLst>
              <a:ext uri="{FF2B5EF4-FFF2-40B4-BE49-F238E27FC236}">
                <a16:creationId xmlns:a16="http://schemas.microsoft.com/office/drawing/2014/main" id="{FA91F6BF-2C5A-43C4-958B-0733241498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 Yer Tutucusu 2">
            <a:extLst>
              <a:ext uri="{FF2B5EF4-FFF2-40B4-BE49-F238E27FC236}">
                <a16:creationId xmlns:a16="http://schemas.microsoft.com/office/drawing/2014/main" id="{88394005-4119-4AEE-804C-147C13C54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135172" name="Slayt Numarası Yer Tutucusu 3">
            <a:extLst>
              <a:ext uri="{FF2B5EF4-FFF2-40B4-BE49-F238E27FC236}">
                <a16:creationId xmlns:a16="http://schemas.microsoft.com/office/drawing/2014/main" id="{26C8C8A0-C770-41A9-BA3A-A2973CB260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5CE375E1-F00B-4D28-A1AF-DA864B6644AA}" type="slidenum">
              <a:rPr lang="tr-TR" altLang="tr-TR" sz="1200"/>
              <a:pPr eaLnBrk="1" hangingPunct="1"/>
              <a:t>9</a:t>
            </a:fld>
            <a:endParaRPr lang="tr-TR" altLang="tr-TR" sz="12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ayt Görüntüsü Yer Tutucusu 1">
            <a:extLst>
              <a:ext uri="{FF2B5EF4-FFF2-40B4-BE49-F238E27FC236}">
                <a16:creationId xmlns:a16="http://schemas.microsoft.com/office/drawing/2014/main" id="{244CC4FC-A50E-4983-AA83-FEF7BB80E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 Yer Tutucusu 2">
            <a:extLst>
              <a:ext uri="{FF2B5EF4-FFF2-40B4-BE49-F238E27FC236}">
                <a16:creationId xmlns:a16="http://schemas.microsoft.com/office/drawing/2014/main" id="{EE7C38C1-9552-453D-89C5-A13DF24CC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8116" name="Slayt Numarası Yer Tutucusu 3">
            <a:extLst>
              <a:ext uri="{FF2B5EF4-FFF2-40B4-BE49-F238E27FC236}">
                <a16:creationId xmlns:a16="http://schemas.microsoft.com/office/drawing/2014/main" id="{BBBFB34A-B8C0-4C35-AF45-2468DB52D7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4FEB8C85-0F5E-4DFF-A900-AA069760AE83}" type="slidenum">
              <a:rPr lang="tr-TR" altLang="tr-TR" sz="1200"/>
              <a:pPr eaLnBrk="1" hangingPunct="1"/>
              <a:t>90</a:t>
            </a:fld>
            <a:endParaRPr lang="tr-TR" altLang="tr-TR" sz="12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ayt Görüntüsü Yer Tutucusu 1">
            <a:extLst>
              <a:ext uri="{FF2B5EF4-FFF2-40B4-BE49-F238E27FC236}">
                <a16:creationId xmlns:a16="http://schemas.microsoft.com/office/drawing/2014/main" id="{373B0001-7190-4F97-903B-0D73898CCB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 Yer Tutucusu 2">
            <a:extLst>
              <a:ext uri="{FF2B5EF4-FFF2-40B4-BE49-F238E27FC236}">
                <a16:creationId xmlns:a16="http://schemas.microsoft.com/office/drawing/2014/main" id="{69142B27-C17F-418D-BFDB-2CFF86D3E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19140" name="Slayt Numarası Yer Tutucusu 3">
            <a:extLst>
              <a:ext uri="{FF2B5EF4-FFF2-40B4-BE49-F238E27FC236}">
                <a16:creationId xmlns:a16="http://schemas.microsoft.com/office/drawing/2014/main" id="{770B2D70-0338-44B0-A5A1-D2BB8CB929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98D00E14-CA38-44E6-88AC-7D6039E8441D}" type="slidenum">
              <a:rPr lang="tr-TR" altLang="tr-TR" sz="1200"/>
              <a:pPr eaLnBrk="1" hangingPunct="1"/>
              <a:t>91</a:t>
            </a:fld>
            <a:endParaRPr lang="tr-TR" altLang="tr-TR" sz="12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ayt Görüntüsü Yer Tutucusu 1">
            <a:extLst>
              <a:ext uri="{FF2B5EF4-FFF2-40B4-BE49-F238E27FC236}">
                <a16:creationId xmlns:a16="http://schemas.microsoft.com/office/drawing/2014/main" id="{028F8923-5DFA-44A5-A1B9-0B3B7B79D8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 Yer Tutucusu 2">
            <a:extLst>
              <a:ext uri="{FF2B5EF4-FFF2-40B4-BE49-F238E27FC236}">
                <a16:creationId xmlns:a16="http://schemas.microsoft.com/office/drawing/2014/main" id="{77A5116E-8B6A-492D-B9C3-5764512DBC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0164" name="Slayt Numarası Yer Tutucusu 3">
            <a:extLst>
              <a:ext uri="{FF2B5EF4-FFF2-40B4-BE49-F238E27FC236}">
                <a16:creationId xmlns:a16="http://schemas.microsoft.com/office/drawing/2014/main" id="{C867A635-F57C-4A95-BD38-7D252A4990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2019E49E-9D4A-49B2-A25A-2BBC9C27223E}" type="slidenum">
              <a:rPr lang="tr-TR" altLang="tr-TR" sz="1200"/>
              <a:pPr eaLnBrk="1" hangingPunct="1"/>
              <a:t>92</a:t>
            </a:fld>
            <a:endParaRPr lang="tr-TR" altLang="tr-TR" sz="12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ayt Görüntüsü Yer Tutucusu 1">
            <a:extLst>
              <a:ext uri="{FF2B5EF4-FFF2-40B4-BE49-F238E27FC236}">
                <a16:creationId xmlns:a16="http://schemas.microsoft.com/office/drawing/2014/main" id="{1D4CA40A-2ECE-4B76-95A8-DBC7000DA2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 Yer Tutucusu 2">
            <a:extLst>
              <a:ext uri="{FF2B5EF4-FFF2-40B4-BE49-F238E27FC236}">
                <a16:creationId xmlns:a16="http://schemas.microsoft.com/office/drawing/2014/main" id="{50E370D7-5F51-4EA0-AF53-73C1C231D5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1188" name="Slayt Numarası Yer Tutucusu 3">
            <a:extLst>
              <a:ext uri="{FF2B5EF4-FFF2-40B4-BE49-F238E27FC236}">
                <a16:creationId xmlns:a16="http://schemas.microsoft.com/office/drawing/2014/main" id="{5CED0417-9DAF-43F6-A9AB-90686C549C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04E3C59B-8659-4875-BDB0-2F9E1C6C5874}" type="slidenum">
              <a:rPr lang="tr-TR" altLang="tr-TR" sz="1200"/>
              <a:pPr eaLnBrk="1" hangingPunct="1"/>
              <a:t>93</a:t>
            </a:fld>
            <a:endParaRPr lang="tr-TR" altLang="tr-TR" sz="12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ayt Görüntüsü Yer Tutucusu 1">
            <a:extLst>
              <a:ext uri="{FF2B5EF4-FFF2-40B4-BE49-F238E27FC236}">
                <a16:creationId xmlns:a16="http://schemas.microsoft.com/office/drawing/2014/main" id="{3B0F34B4-FCB9-4DD3-9BF1-41C14454C9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 Yer Tutucusu 2">
            <a:extLst>
              <a:ext uri="{FF2B5EF4-FFF2-40B4-BE49-F238E27FC236}">
                <a16:creationId xmlns:a16="http://schemas.microsoft.com/office/drawing/2014/main" id="{289BADF3-52AA-4FEF-9CE1-D07743CB4B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2212" name="Slayt Numarası Yer Tutucusu 3">
            <a:extLst>
              <a:ext uri="{FF2B5EF4-FFF2-40B4-BE49-F238E27FC236}">
                <a16:creationId xmlns:a16="http://schemas.microsoft.com/office/drawing/2014/main" id="{43DB9219-5070-47E2-80AF-5FCA41B12B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B9F05974-03BE-4BFD-BF15-8C075964139A}" type="slidenum">
              <a:rPr lang="tr-TR" altLang="tr-TR" sz="1200"/>
              <a:pPr eaLnBrk="1" hangingPunct="1"/>
              <a:t>94</a:t>
            </a:fld>
            <a:endParaRPr lang="tr-TR" altLang="tr-TR" sz="12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ayt Görüntüsü Yer Tutucusu 1">
            <a:extLst>
              <a:ext uri="{FF2B5EF4-FFF2-40B4-BE49-F238E27FC236}">
                <a16:creationId xmlns:a16="http://schemas.microsoft.com/office/drawing/2014/main" id="{3A0DCBBA-6594-420D-BF51-809D7E57D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 Yer Tutucusu 2">
            <a:extLst>
              <a:ext uri="{FF2B5EF4-FFF2-40B4-BE49-F238E27FC236}">
                <a16:creationId xmlns:a16="http://schemas.microsoft.com/office/drawing/2014/main" id="{6E9B18F3-F5F9-40B7-B087-B043F6D76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3236" name="Slayt Numarası Yer Tutucusu 3">
            <a:extLst>
              <a:ext uri="{FF2B5EF4-FFF2-40B4-BE49-F238E27FC236}">
                <a16:creationId xmlns:a16="http://schemas.microsoft.com/office/drawing/2014/main" id="{3364933B-8C5C-40FF-89B4-BD50EA30E2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AF6F8CE4-AD28-47E8-B85A-8726D2A013F1}" type="slidenum">
              <a:rPr lang="tr-TR" altLang="tr-TR" sz="1200"/>
              <a:pPr eaLnBrk="1" hangingPunct="1"/>
              <a:t>95</a:t>
            </a:fld>
            <a:endParaRPr lang="tr-TR" altLang="tr-TR" sz="12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ayt Görüntüsü Yer Tutucusu 1">
            <a:extLst>
              <a:ext uri="{FF2B5EF4-FFF2-40B4-BE49-F238E27FC236}">
                <a16:creationId xmlns:a16="http://schemas.microsoft.com/office/drawing/2014/main" id="{52CECDA2-2D52-4F37-85D4-57DEFCB62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 Yer Tutucusu 2">
            <a:extLst>
              <a:ext uri="{FF2B5EF4-FFF2-40B4-BE49-F238E27FC236}">
                <a16:creationId xmlns:a16="http://schemas.microsoft.com/office/drawing/2014/main" id="{F0117EB6-F562-4BF9-93EA-B5A5B8784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4260" name="Slayt Numarası Yer Tutucusu 3">
            <a:extLst>
              <a:ext uri="{FF2B5EF4-FFF2-40B4-BE49-F238E27FC236}">
                <a16:creationId xmlns:a16="http://schemas.microsoft.com/office/drawing/2014/main" id="{15BF4A36-9B28-4DCA-A84B-44CB7D9FFA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112B2E40-640D-4B37-9BA1-AC7958BFBB6A}" type="slidenum">
              <a:rPr lang="tr-TR" altLang="tr-TR" sz="1200"/>
              <a:pPr eaLnBrk="1" hangingPunct="1"/>
              <a:t>96</a:t>
            </a:fld>
            <a:endParaRPr lang="tr-TR" altLang="tr-TR" sz="12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ayt Görüntüsü Yer Tutucusu 1">
            <a:extLst>
              <a:ext uri="{FF2B5EF4-FFF2-40B4-BE49-F238E27FC236}">
                <a16:creationId xmlns:a16="http://schemas.microsoft.com/office/drawing/2014/main" id="{F596DFB2-8620-45FE-9A9E-69CA2D1E1A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 Yer Tutucusu 2">
            <a:extLst>
              <a:ext uri="{FF2B5EF4-FFF2-40B4-BE49-F238E27FC236}">
                <a16:creationId xmlns:a16="http://schemas.microsoft.com/office/drawing/2014/main" id="{A7B53C06-B1E2-4ECD-8FEF-5EC23DDB83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5284" name="Slayt Numarası Yer Tutucusu 3">
            <a:extLst>
              <a:ext uri="{FF2B5EF4-FFF2-40B4-BE49-F238E27FC236}">
                <a16:creationId xmlns:a16="http://schemas.microsoft.com/office/drawing/2014/main" id="{E578AC65-47D8-4322-9A7F-EEB11FBA06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AFC0B97E-734F-4B6A-B703-1C00F6F4724D}" type="slidenum">
              <a:rPr lang="tr-TR" altLang="tr-TR" sz="1200"/>
              <a:pPr eaLnBrk="1" hangingPunct="1"/>
              <a:t>97</a:t>
            </a:fld>
            <a:endParaRPr lang="tr-TR" altLang="tr-TR" sz="12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ayt Görüntüsü Yer Tutucusu 1">
            <a:extLst>
              <a:ext uri="{FF2B5EF4-FFF2-40B4-BE49-F238E27FC236}">
                <a16:creationId xmlns:a16="http://schemas.microsoft.com/office/drawing/2014/main" id="{6F0C620A-E7FA-44A6-B78D-2674D35A2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 Yer Tutucusu 2">
            <a:extLst>
              <a:ext uri="{FF2B5EF4-FFF2-40B4-BE49-F238E27FC236}">
                <a16:creationId xmlns:a16="http://schemas.microsoft.com/office/drawing/2014/main" id="{9E92A39A-9337-4AB8-9C95-A94AC0181F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6308" name="Slayt Numarası Yer Tutucusu 3">
            <a:extLst>
              <a:ext uri="{FF2B5EF4-FFF2-40B4-BE49-F238E27FC236}">
                <a16:creationId xmlns:a16="http://schemas.microsoft.com/office/drawing/2014/main" id="{1C156AF6-C87E-4DF0-B321-796A0A9510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BCA691BF-6D96-460A-BEFC-A9368A8955F0}" type="slidenum">
              <a:rPr lang="tr-TR" altLang="tr-TR" sz="1200"/>
              <a:pPr eaLnBrk="1" hangingPunct="1"/>
              <a:t>98</a:t>
            </a:fld>
            <a:endParaRPr lang="tr-TR" altLang="tr-TR" sz="12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ayt Görüntüsü Yer Tutucusu 1">
            <a:extLst>
              <a:ext uri="{FF2B5EF4-FFF2-40B4-BE49-F238E27FC236}">
                <a16:creationId xmlns:a16="http://schemas.microsoft.com/office/drawing/2014/main" id="{51066074-F790-418D-93E6-2CA48D64A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 Yer Tutucusu 2">
            <a:extLst>
              <a:ext uri="{FF2B5EF4-FFF2-40B4-BE49-F238E27FC236}">
                <a16:creationId xmlns:a16="http://schemas.microsoft.com/office/drawing/2014/main" id="{AD8A3553-4D72-45A5-B72D-869B6646A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27332" name="Slayt Numarası Yer Tutucusu 3">
            <a:extLst>
              <a:ext uri="{FF2B5EF4-FFF2-40B4-BE49-F238E27FC236}">
                <a16:creationId xmlns:a16="http://schemas.microsoft.com/office/drawing/2014/main" id="{1CB26806-6E49-4657-8AAF-BEE58F0F3E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EEA0D7F9-3CCF-473A-BE27-0CF56E836C4A}" type="slidenum">
              <a:rPr lang="tr-TR" altLang="tr-TR" sz="1200"/>
              <a:pPr eaLnBrk="1" hangingPunct="1"/>
              <a:t>99</a:t>
            </a:fld>
            <a:endParaRPr lang="tr-TR" altLang="tr-T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a:t>Asıl başlık stili için tıklatın</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Asıl alt başlık stilini düzenlemek için tıklatın</a:t>
            </a:r>
          </a:p>
        </p:txBody>
      </p:sp>
      <p:sp>
        <p:nvSpPr>
          <p:cNvPr id="4" name="Rectangle 4">
            <a:extLst>
              <a:ext uri="{FF2B5EF4-FFF2-40B4-BE49-F238E27FC236}">
                <a16:creationId xmlns:a16="http://schemas.microsoft.com/office/drawing/2014/main" id="{D35EB9CA-970F-42FF-87A6-1936B5D45E0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A16F42-DC9B-4FD5-9D55-728B1E52CD8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9E12AE-E91B-4691-903E-877E5F334D0F}"/>
              </a:ext>
            </a:extLst>
          </p:cNvPr>
          <p:cNvSpPr>
            <a:spLocks noGrp="1" noChangeArrowheads="1"/>
          </p:cNvSpPr>
          <p:nvPr>
            <p:ph type="sldNum" sz="quarter" idx="12"/>
          </p:nvPr>
        </p:nvSpPr>
        <p:spPr/>
        <p:txBody>
          <a:bodyPr/>
          <a:lstStyle>
            <a:lvl1pPr>
              <a:defRPr/>
            </a:lvl1pPr>
          </a:lstStyle>
          <a:p>
            <a:fld id="{085BE223-5228-45B5-95E9-D8407B90BF73}" type="slidenum">
              <a:rPr lang="en-US" altLang="tr-TR"/>
              <a:pPr/>
              <a:t>‹#›</a:t>
            </a:fld>
            <a:endParaRPr lang="en-US" altLang="tr-TR"/>
          </a:p>
        </p:txBody>
      </p:sp>
    </p:spTree>
    <p:extLst>
      <p:ext uri="{BB962C8B-B14F-4D97-AF65-F5344CB8AC3E}">
        <p14:creationId xmlns:p14="http://schemas.microsoft.com/office/powerpoint/2010/main" val="41291282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79BA9BD-45E9-43EB-B5B5-D2F0040673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4A8042-6D54-4CCB-A6E5-DC5CC86E4E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1C9691C-F363-4586-9C6E-3197D8799A3D}"/>
              </a:ext>
            </a:extLst>
          </p:cNvPr>
          <p:cNvSpPr>
            <a:spLocks noGrp="1" noChangeArrowheads="1"/>
          </p:cNvSpPr>
          <p:nvPr>
            <p:ph type="sldNum" sz="quarter" idx="12"/>
          </p:nvPr>
        </p:nvSpPr>
        <p:spPr>
          <a:ln/>
        </p:spPr>
        <p:txBody>
          <a:bodyPr/>
          <a:lstStyle>
            <a:lvl1pPr>
              <a:defRPr/>
            </a:lvl1pPr>
          </a:lstStyle>
          <a:p>
            <a:fld id="{EE69F5A8-B140-4EF1-A80C-B266CDE51229}" type="slidenum">
              <a:rPr lang="en-US" altLang="tr-TR"/>
              <a:pPr/>
              <a:t>‹#›</a:t>
            </a:fld>
            <a:endParaRPr lang="en-US" altLang="tr-TR"/>
          </a:p>
        </p:txBody>
      </p:sp>
    </p:spTree>
    <p:extLst>
      <p:ext uri="{BB962C8B-B14F-4D97-AF65-F5344CB8AC3E}">
        <p14:creationId xmlns:p14="http://schemas.microsoft.com/office/powerpoint/2010/main" val="287068871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239000" y="274638"/>
            <a:ext cx="18288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1752600" y="274638"/>
            <a:ext cx="53340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D71DFD0A-4D92-4D9F-BB2A-57F12E2160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F50AAC-BDFB-4EEA-B560-09BFCF8B96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65EA9B-81CA-4844-B425-1EFFF047675C}"/>
              </a:ext>
            </a:extLst>
          </p:cNvPr>
          <p:cNvSpPr>
            <a:spLocks noGrp="1" noChangeArrowheads="1"/>
          </p:cNvSpPr>
          <p:nvPr>
            <p:ph type="sldNum" sz="quarter" idx="12"/>
          </p:nvPr>
        </p:nvSpPr>
        <p:spPr>
          <a:ln/>
        </p:spPr>
        <p:txBody>
          <a:bodyPr/>
          <a:lstStyle>
            <a:lvl1pPr>
              <a:defRPr/>
            </a:lvl1pPr>
          </a:lstStyle>
          <a:p>
            <a:fld id="{BE83C5A1-FD49-4463-B309-C3E000906E15}" type="slidenum">
              <a:rPr lang="en-US" altLang="tr-TR"/>
              <a:pPr/>
              <a:t>‹#›</a:t>
            </a:fld>
            <a:endParaRPr lang="en-US" altLang="tr-TR"/>
          </a:p>
        </p:txBody>
      </p:sp>
    </p:spTree>
    <p:extLst>
      <p:ext uri="{BB962C8B-B14F-4D97-AF65-F5344CB8AC3E}">
        <p14:creationId xmlns:p14="http://schemas.microsoft.com/office/powerpoint/2010/main" val="227402421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Başlık 1"/>
          <p:cNvSpPr>
            <a:spLocks noGrp="1"/>
          </p:cNvSpPr>
          <p:nvPr>
            <p:ph type="title"/>
          </p:nvPr>
        </p:nvSpPr>
        <p:spPr>
          <a:xfrm>
            <a:off x="1752600" y="274638"/>
            <a:ext cx="7315200" cy="1143000"/>
          </a:xfrm>
        </p:spPr>
        <p:txBody>
          <a:bodyPr/>
          <a:lstStyle/>
          <a:p>
            <a:r>
              <a:rPr lang="tr-TR"/>
              <a:t>Asıl başlık stili için tıklatın</a:t>
            </a:r>
          </a:p>
        </p:txBody>
      </p:sp>
      <p:sp>
        <p:nvSpPr>
          <p:cNvPr id="3" name="SmartArt Yer Tutucusu 2"/>
          <p:cNvSpPr>
            <a:spLocks noGrp="1"/>
          </p:cNvSpPr>
          <p:nvPr>
            <p:ph type="dgm" idx="1"/>
          </p:nvPr>
        </p:nvSpPr>
        <p:spPr>
          <a:xfrm>
            <a:off x="1752600" y="1600200"/>
            <a:ext cx="7315200" cy="4525963"/>
          </a:xfrm>
        </p:spPr>
        <p:txBody>
          <a:bodyPr/>
          <a:lstStyle/>
          <a:p>
            <a:pPr lvl="0"/>
            <a:endParaRPr lang="tr-TR" noProof="0"/>
          </a:p>
        </p:txBody>
      </p:sp>
      <p:sp>
        <p:nvSpPr>
          <p:cNvPr id="4" name="Rectangle 4">
            <a:extLst>
              <a:ext uri="{FF2B5EF4-FFF2-40B4-BE49-F238E27FC236}">
                <a16:creationId xmlns:a16="http://schemas.microsoft.com/office/drawing/2014/main" id="{63CB3B49-19A3-4014-B5EF-DB2AB2C306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6B3FEA-2D24-43BF-BA3A-EF5CD08DC2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12D589-B555-4128-A169-50B219E2E9D7}"/>
              </a:ext>
            </a:extLst>
          </p:cNvPr>
          <p:cNvSpPr>
            <a:spLocks noGrp="1" noChangeArrowheads="1"/>
          </p:cNvSpPr>
          <p:nvPr>
            <p:ph type="sldNum" sz="quarter" idx="12"/>
          </p:nvPr>
        </p:nvSpPr>
        <p:spPr>
          <a:ln/>
        </p:spPr>
        <p:txBody>
          <a:bodyPr/>
          <a:lstStyle>
            <a:lvl1pPr>
              <a:defRPr/>
            </a:lvl1pPr>
          </a:lstStyle>
          <a:p>
            <a:fld id="{A75C5B6B-A954-427A-9DE6-4A4660C21135}" type="slidenum">
              <a:rPr lang="en-US" altLang="tr-TR"/>
              <a:pPr/>
              <a:t>‹#›</a:t>
            </a:fld>
            <a:endParaRPr lang="en-US" altLang="tr-TR"/>
          </a:p>
        </p:txBody>
      </p:sp>
    </p:spTree>
    <p:extLst>
      <p:ext uri="{BB962C8B-B14F-4D97-AF65-F5344CB8AC3E}">
        <p14:creationId xmlns:p14="http://schemas.microsoft.com/office/powerpoint/2010/main" val="7224050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C277F2F2-BAF2-4A0B-9506-8F8D046196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FA307-5376-499F-B80E-A2D862C4F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BDC664-3D52-4A54-BD67-15180D35F9DF}"/>
              </a:ext>
            </a:extLst>
          </p:cNvPr>
          <p:cNvSpPr>
            <a:spLocks noGrp="1" noChangeArrowheads="1"/>
          </p:cNvSpPr>
          <p:nvPr>
            <p:ph type="sldNum" sz="quarter" idx="12"/>
          </p:nvPr>
        </p:nvSpPr>
        <p:spPr>
          <a:ln/>
        </p:spPr>
        <p:txBody>
          <a:bodyPr/>
          <a:lstStyle>
            <a:lvl1pPr>
              <a:defRPr/>
            </a:lvl1pPr>
          </a:lstStyle>
          <a:p>
            <a:fld id="{6373ACFB-EA57-463C-AA36-6269D776DABB}" type="slidenum">
              <a:rPr lang="en-US" altLang="tr-TR"/>
              <a:pPr/>
              <a:t>‹#›</a:t>
            </a:fld>
            <a:endParaRPr lang="en-US" altLang="tr-TR"/>
          </a:p>
        </p:txBody>
      </p:sp>
    </p:spTree>
    <p:extLst>
      <p:ext uri="{BB962C8B-B14F-4D97-AF65-F5344CB8AC3E}">
        <p14:creationId xmlns:p14="http://schemas.microsoft.com/office/powerpoint/2010/main" val="42231926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463674AA-4EDF-43BC-9C2D-B0AA3DBCEE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FB97CD-A6D1-4651-BE8D-20D025D885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29ACE9-6791-45B8-945C-8D5E03E7EE48}"/>
              </a:ext>
            </a:extLst>
          </p:cNvPr>
          <p:cNvSpPr>
            <a:spLocks noGrp="1" noChangeArrowheads="1"/>
          </p:cNvSpPr>
          <p:nvPr>
            <p:ph type="sldNum" sz="quarter" idx="12"/>
          </p:nvPr>
        </p:nvSpPr>
        <p:spPr>
          <a:ln/>
        </p:spPr>
        <p:txBody>
          <a:bodyPr/>
          <a:lstStyle>
            <a:lvl1pPr>
              <a:defRPr/>
            </a:lvl1pPr>
          </a:lstStyle>
          <a:p>
            <a:fld id="{C01917F1-8BD0-44B6-9DFB-D2B396F08033}" type="slidenum">
              <a:rPr lang="en-US" altLang="tr-TR"/>
              <a:pPr/>
              <a:t>‹#›</a:t>
            </a:fld>
            <a:endParaRPr lang="en-US" altLang="tr-TR"/>
          </a:p>
        </p:txBody>
      </p:sp>
    </p:spTree>
    <p:extLst>
      <p:ext uri="{BB962C8B-B14F-4D97-AF65-F5344CB8AC3E}">
        <p14:creationId xmlns:p14="http://schemas.microsoft.com/office/powerpoint/2010/main" val="13475232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1752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864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29D6E836-DB94-4ECF-ADEE-751D2B13E4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BE9E5B-DB43-46D9-9F3C-1605CAE65B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366224-57B4-4FC3-A4AC-C869F196D117}"/>
              </a:ext>
            </a:extLst>
          </p:cNvPr>
          <p:cNvSpPr>
            <a:spLocks noGrp="1" noChangeArrowheads="1"/>
          </p:cNvSpPr>
          <p:nvPr>
            <p:ph type="sldNum" sz="quarter" idx="12"/>
          </p:nvPr>
        </p:nvSpPr>
        <p:spPr>
          <a:ln/>
        </p:spPr>
        <p:txBody>
          <a:bodyPr/>
          <a:lstStyle>
            <a:lvl1pPr>
              <a:defRPr/>
            </a:lvl1pPr>
          </a:lstStyle>
          <a:p>
            <a:fld id="{E3C65FAE-F3A0-44F3-B3BE-21CB61A02F89}" type="slidenum">
              <a:rPr lang="en-US" altLang="tr-TR"/>
              <a:pPr/>
              <a:t>‹#›</a:t>
            </a:fld>
            <a:endParaRPr lang="en-US" altLang="tr-TR"/>
          </a:p>
        </p:txBody>
      </p:sp>
    </p:spTree>
    <p:extLst>
      <p:ext uri="{BB962C8B-B14F-4D97-AF65-F5344CB8AC3E}">
        <p14:creationId xmlns:p14="http://schemas.microsoft.com/office/powerpoint/2010/main" val="42215843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5CC3754A-F4EA-4B76-BABF-1531BBCCD6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EC511B1-ACAD-4ACE-B70B-40089A135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FBDBA41-B867-453E-8867-B705DABBBBE7}"/>
              </a:ext>
            </a:extLst>
          </p:cNvPr>
          <p:cNvSpPr>
            <a:spLocks noGrp="1" noChangeArrowheads="1"/>
          </p:cNvSpPr>
          <p:nvPr>
            <p:ph type="sldNum" sz="quarter" idx="12"/>
          </p:nvPr>
        </p:nvSpPr>
        <p:spPr>
          <a:ln/>
        </p:spPr>
        <p:txBody>
          <a:bodyPr/>
          <a:lstStyle>
            <a:lvl1pPr>
              <a:defRPr/>
            </a:lvl1pPr>
          </a:lstStyle>
          <a:p>
            <a:fld id="{DEDBE1FA-C2BF-4E6F-B414-A8B391DD6BFA}" type="slidenum">
              <a:rPr lang="en-US" altLang="tr-TR"/>
              <a:pPr/>
              <a:t>‹#›</a:t>
            </a:fld>
            <a:endParaRPr lang="en-US" altLang="tr-TR"/>
          </a:p>
        </p:txBody>
      </p:sp>
    </p:spTree>
    <p:extLst>
      <p:ext uri="{BB962C8B-B14F-4D97-AF65-F5344CB8AC3E}">
        <p14:creationId xmlns:p14="http://schemas.microsoft.com/office/powerpoint/2010/main" val="29070288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0A165D1B-BCA3-4C88-AB08-8E1347836BB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B3CD409-5486-4050-83F1-0A6A03AEDD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07FDBDC-7402-49D6-8E0F-C7EABF716E94}"/>
              </a:ext>
            </a:extLst>
          </p:cNvPr>
          <p:cNvSpPr>
            <a:spLocks noGrp="1" noChangeArrowheads="1"/>
          </p:cNvSpPr>
          <p:nvPr>
            <p:ph type="sldNum" sz="quarter" idx="12"/>
          </p:nvPr>
        </p:nvSpPr>
        <p:spPr>
          <a:ln/>
        </p:spPr>
        <p:txBody>
          <a:bodyPr/>
          <a:lstStyle>
            <a:lvl1pPr>
              <a:defRPr/>
            </a:lvl1pPr>
          </a:lstStyle>
          <a:p>
            <a:fld id="{E47516E7-8D47-4AE3-A317-9CD5561DD8CE}" type="slidenum">
              <a:rPr lang="en-US" altLang="tr-TR"/>
              <a:pPr/>
              <a:t>‹#›</a:t>
            </a:fld>
            <a:endParaRPr lang="en-US" altLang="tr-TR"/>
          </a:p>
        </p:txBody>
      </p:sp>
    </p:spTree>
    <p:extLst>
      <p:ext uri="{BB962C8B-B14F-4D97-AF65-F5344CB8AC3E}">
        <p14:creationId xmlns:p14="http://schemas.microsoft.com/office/powerpoint/2010/main" val="17906226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E7412A-9831-43C5-BF07-23CB115F9B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114C212-54E2-4332-808C-39CBC8BBD1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D78A592-BCB9-4AAA-B8B1-F98207195DD9}"/>
              </a:ext>
            </a:extLst>
          </p:cNvPr>
          <p:cNvSpPr>
            <a:spLocks noGrp="1" noChangeArrowheads="1"/>
          </p:cNvSpPr>
          <p:nvPr>
            <p:ph type="sldNum" sz="quarter" idx="12"/>
          </p:nvPr>
        </p:nvSpPr>
        <p:spPr>
          <a:ln/>
        </p:spPr>
        <p:txBody>
          <a:bodyPr/>
          <a:lstStyle>
            <a:lvl1pPr>
              <a:defRPr/>
            </a:lvl1pPr>
          </a:lstStyle>
          <a:p>
            <a:fld id="{FFE349CC-2CD2-4D85-8120-3647434B9A99}" type="slidenum">
              <a:rPr lang="en-US" altLang="tr-TR"/>
              <a:pPr/>
              <a:t>‹#›</a:t>
            </a:fld>
            <a:endParaRPr lang="en-US" altLang="tr-TR"/>
          </a:p>
        </p:txBody>
      </p:sp>
    </p:spTree>
    <p:extLst>
      <p:ext uri="{BB962C8B-B14F-4D97-AF65-F5344CB8AC3E}">
        <p14:creationId xmlns:p14="http://schemas.microsoft.com/office/powerpoint/2010/main" val="207531701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8D058A4A-DDED-46E7-917B-4AD4335431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541BCB-0EE6-4669-9ECC-459DCEC3AF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16DB9F-06B7-4AEC-91F0-0538A9DBB6D3}"/>
              </a:ext>
            </a:extLst>
          </p:cNvPr>
          <p:cNvSpPr>
            <a:spLocks noGrp="1" noChangeArrowheads="1"/>
          </p:cNvSpPr>
          <p:nvPr>
            <p:ph type="sldNum" sz="quarter" idx="12"/>
          </p:nvPr>
        </p:nvSpPr>
        <p:spPr>
          <a:ln/>
        </p:spPr>
        <p:txBody>
          <a:bodyPr/>
          <a:lstStyle>
            <a:lvl1pPr>
              <a:defRPr/>
            </a:lvl1pPr>
          </a:lstStyle>
          <a:p>
            <a:fld id="{813A354D-35C6-4F97-B203-8E249F874105}" type="slidenum">
              <a:rPr lang="en-US" altLang="tr-TR"/>
              <a:pPr/>
              <a:t>‹#›</a:t>
            </a:fld>
            <a:endParaRPr lang="en-US" altLang="tr-TR"/>
          </a:p>
        </p:txBody>
      </p:sp>
    </p:spTree>
    <p:extLst>
      <p:ext uri="{BB962C8B-B14F-4D97-AF65-F5344CB8AC3E}">
        <p14:creationId xmlns:p14="http://schemas.microsoft.com/office/powerpoint/2010/main" val="393633339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E257DD70-0CDA-4B29-8873-4EAFE9290D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F15F3B-346F-4DAD-A25F-50FC0D8CB3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1C065B-82AA-448C-B1F4-DAF5EFC65097}"/>
              </a:ext>
            </a:extLst>
          </p:cNvPr>
          <p:cNvSpPr>
            <a:spLocks noGrp="1" noChangeArrowheads="1"/>
          </p:cNvSpPr>
          <p:nvPr>
            <p:ph type="sldNum" sz="quarter" idx="12"/>
          </p:nvPr>
        </p:nvSpPr>
        <p:spPr>
          <a:ln/>
        </p:spPr>
        <p:txBody>
          <a:bodyPr/>
          <a:lstStyle>
            <a:lvl1pPr>
              <a:defRPr/>
            </a:lvl1pPr>
          </a:lstStyle>
          <a:p>
            <a:fld id="{F3827E16-AA9F-4656-8BA5-4698ED649304}" type="slidenum">
              <a:rPr lang="en-US" altLang="tr-TR"/>
              <a:pPr/>
              <a:t>‹#›</a:t>
            </a:fld>
            <a:endParaRPr lang="en-US" altLang="tr-TR"/>
          </a:p>
        </p:txBody>
      </p:sp>
    </p:spTree>
    <p:extLst>
      <p:ext uri="{BB962C8B-B14F-4D97-AF65-F5344CB8AC3E}">
        <p14:creationId xmlns:p14="http://schemas.microsoft.com/office/powerpoint/2010/main" val="194420021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57D13D38-F19E-4E26-AFC0-BC732440EFEC}"/>
              </a:ext>
            </a:extLst>
          </p:cNvPr>
          <p:cNvSpPr>
            <a:spLocks noGrp="1" noChangeArrowheads="1"/>
          </p:cNvSpPr>
          <p:nvPr>
            <p:ph type="title"/>
          </p:nvPr>
        </p:nvSpPr>
        <p:spPr bwMode="auto">
          <a:xfrm>
            <a:off x="1752600" y="274638"/>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Asıl başlık stili için tıklatın</a:t>
            </a:r>
          </a:p>
        </p:txBody>
      </p:sp>
      <p:sp>
        <p:nvSpPr>
          <p:cNvPr id="126979" name="Rectangle 3">
            <a:extLst>
              <a:ext uri="{FF2B5EF4-FFF2-40B4-BE49-F238E27FC236}">
                <a16:creationId xmlns:a16="http://schemas.microsoft.com/office/drawing/2014/main" id="{0E7D8C6F-4575-4698-B3F7-79E0A8239369}"/>
              </a:ext>
            </a:extLst>
          </p:cNvPr>
          <p:cNvSpPr>
            <a:spLocks noGrp="1" noChangeArrowheads="1"/>
          </p:cNvSpPr>
          <p:nvPr>
            <p:ph type="body" idx="1"/>
          </p:nvPr>
        </p:nvSpPr>
        <p:spPr bwMode="auto">
          <a:xfrm>
            <a:off x="1752600" y="1600200"/>
            <a:ext cx="7315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Asıl metin stillerini düzenlemek için tıklatın</a:t>
            </a:r>
          </a:p>
          <a:p>
            <a:pPr lvl="1"/>
            <a:r>
              <a:rPr lang="en-US" altLang="tr-TR"/>
              <a:t>İkinci düzey</a:t>
            </a:r>
          </a:p>
          <a:p>
            <a:pPr lvl="2"/>
            <a:r>
              <a:rPr lang="en-US" altLang="tr-TR"/>
              <a:t>Üçüncü düzey</a:t>
            </a:r>
          </a:p>
          <a:p>
            <a:pPr lvl="3"/>
            <a:r>
              <a:rPr lang="en-US" altLang="tr-TR"/>
              <a:t>Dördüncü düzey</a:t>
            </a:r>
          </a:p>
          <a:p>
            <a:pPr lvl="4"/>
            <a:r>
              <a:rPr lang="en-US" altLang="tr-TR"/>
              <a:t>Beşinci düzey</a:t>
            </a:r>
          </a:p>
        </p:txBody>
      </p:sp>
      <p:sp>
        <p:nvSpPr>
          <p:cNvPr id="126980" name="Rectangle 4">
            <a:extLst>
              <a:ext uri="{FF2B5EF4-FFF2-40B4-BE49-F238E27FC236}">
                <a16:creationId xmlns:a16="http://schemas.microsoft.com/office/drawing/2014/main" id="{A1C19C32-FCD8-43AB-83FF-9999FBF12BB0}"/>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26981" name="Rectangle 5">
            <a:extLst>
              <a:ext uri="{FF2B5EF4-FFF2-40B4-BE49-F238E27FC236}">
                <a16:creationId xmlns:a16="http://schemas.microsoft.com/office/drawing/2014/main" id="{B87B5090-857F-4C58-A767-D1DFD3815639}"/>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26982" name="Rectangle 6">
            <a:extLst>
              <a:ext uri="{FF2B5EF4-FFF2-40B4-BE49-F238E27FC236}">
                <a16:creationId xmlns:a16="http://schemas.microsoft.com/office/drawing/2014/main" id="{6BC7C989-A00F-42EB-A614-6401ADCF1AD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83E2F1AE-2A8D-4665-BC26-3F2C68FC2B76}"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747"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2000"/>
                                        <p:tgtEl>
                                          <p:spTgt spid="1269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979"/>
                                        </p:tgtEl>
                                        <p:attrNameLst>
                                          <p:attrName>style.visibility</p:attrName>
                                        </p:attrNameLst>
                                      </p:cBhvr>
                                      <p:to>
                                        <p:strVal val="visible"/>
                                      </p:to>
                                    </p:set>
                                    <p:animEffect transition="in" filter="fade">
                                      <p:cBhvr>
                                        <p:cTn id="10" dur="20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p:tmplLst>
          <p:tmpl>
            <p:tnLst>
              <p:par>
                <p:cTn presetID="10" presetClass="entr" presetSubtype="0" fill="hold" nodeType="withEffect">
                  <p:stCondLst>
                    <p:cond delay="0"/>
                  </p:stCondLst>
                  <p:childTnLst>
                    <p:set>
                      <p:cBhvr>
                        <p:cTn dur="1" fill="hold">
                          <p:stCondLst>
                            <p:cond delay="0"/>
                          </p:stCondLst>
                        </p:cTn>
                        <p:tgtEl>
                          <p:spTgt spid="126979"/>
                        </p:tgtEl>
                        <p:attrNameLst>
                          <p:attrName>style.visibility</p:attrName>
                        </p:attrNameLst>
                      </p:cBhvr>
                      <p:to>
                        <p:strVal val="visible"/>
                      </p:to>
                    </p:set>
                    <p:animEffect transition="in" filter="fade">
                      <p:cBhvr>
                        <p:cTn dur="2000"/>
                        <p:tgtEl>
                          <p:spTgt spid="126979"/>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8" Type="http://schemas.openxmlformats.org/officeDocument/2006/relationships/image" Target="../media/image79.gif"/><Relationship Id="rId3" Type="http://schemas.openxmlformats.org/officeDocument/2006/relationships/image" Target="../media/image74.gif"/><Relationship Id="rId7" Type="http://schemas.openxmlformats.org/officeDocument/2006/relationships/image" Target="../media/image78.gif"/><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77.gif"/><Relationship Id="rId5" Type="http://schemas.openxmlformats.org/officeDocument/2006/relationships/image" Target="../media/image76.gif"/><Relationship Id="rId4" Type="http://schemas.openxmlformats.org/officeDocument/2006/relationships/image" Target="../media/image75.gif"/></Relationships>
</file>

<file path=ppt/slides/_rels/slide10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0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VorhandTopspin.mpg"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Rueckhand-Topspin.mpg"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psiraR-2.wmv" TargetMode="Externa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psiraD-2.wmv" TargetMode="Externa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VorhandTopspin.mpg" TargetMode="Externa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VorhandFlip.mpg" TargetMode="Externa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ideo" Target="file:///C:\Documents%20and%20Settings\guguz\Desktop\1.%20kademe\RueckhandFlip.mpg" TargetMode="Externa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5.gif"/></Relationships>
</file>

<file path=ppt/slides/_rels/slide3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Rueckhand-Topspin.mpg"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ideo" Target="file:///C:\Documents%20and%20Settings\mutlu\Desktop\S&#304;VAS%20KURS\1.%20kademe\8ecca22be07b1d7a9264410ef2e5f5e4.wmv" TargetMode="Externa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ideo" Target="file:///C:\Documents%20and%20Settings\guguz\Desktop\1.%20kademe\&#231;ok%20toplu%20&#231;al&#305;&#351;ma.wmv" TargetMode="Externa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image" Target="../media/image58.gif"/><Relationship Id="rId7" Type="http://schemas.openxmlformats.org/officeDocument/2006/relationships/image" Target="../media/image62.gi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image" Target="../media/image60.gif"/><Relationship Id="rId4" Type="http://schemas.openxmlformats.org/officeDocument/2006/relationships/image" Target="../media/image59.gif"/></Relationships>
</file>

<file path=ppt/slides/_rels/slide54.xml.rels><?xml version="1.0" encoding="UTF-8" standalone="yes"?>
<Relationships xmlns="http://schemas.openxmlformats.org/package/2006/relationships"><Relationship Id="rId8" Type="http://schemas.openxmlformats.org/officeDocument/2006/relationships/image" Target="../media/image69.gif"/><Relationship Id="rId3" Type="http://schemas.openxmlformats.org/officeDocument/2006/relationships/image" Target="../media/image64.gif"/><Relationship Id="rId7" Type="http://schemas.openxmlformats.org/officeDocument/2006/relationships/image" Target="../media/image68.gif"/><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67.gif"/><Relationship Id="rId5" Type="http://schemas.openxmlformats.org/officeDocument/2006/relationships/image" Target="../media/image66.gif"/><Relationship Id="rId10" Type="http://schemas.openxmlformats.org/officeDocument/2006/relationships/image" Target="../media/image71.gif"/><Relationship Id="rId4" Type="http://schemas.openxmlformats.org/officeDocument/2006/relationships/image" Target="../media/image65.gif"/><Relationship Id="rId9" Type="http://schemas.openxmlformats.org/officeDocument/2006/relationships/image" Target="../media/image70.gif"/></Relationships>
</file>

<file path=ppt/slides/_rels/slide5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ideo" Target="file:///F:\1.%20kademe\servis%20&#231;al&#305;&#351;mas&#305;.wmv" TargetMode="External"/><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E7F0AE0-453F-4AD5-8626-6468744BA1F3}"/>
              </a:ext>
            </a:extLst>
          </p:cNvPr>
          <p:cNvSpPr>
            <a:spLocks noGrp="1" noChangeArrowheads="1"/>
          </p:cNvSpPr>
          <p:nvPr>
            <p:ph type="title"/>
          </p:nvPr>
        </p:nvSpPr>
        <p:spPr>
          <a:xfrm>
            <a:off x="468313" y="0"/>
            <a:ext cx="8229600" cy="2205038"/>
          </a:xfrm>
        </p:spPr>
        <p:txBody>
          <a:bodyPr/>
          <a:lstStyle/>
          <a:p>
            <a:pPr algn="ctr" eaLnBrk="1" hangingPunct="1"/>
            <a:r>
              <a:rPr lang="tr-TR" altLang="tr-TR" b="1">
                <a:solidFill>
                  <a:srgbClr val="FF0066"/>
                </a:solidFill>
                <a:latin typeface="Comic Sans MS" panose="030F0702030302020204" pitchFamily="66" charset="0"/>
              </a:rPr>
              <a:t>MASA TENİSİ 2.KADEME ANTRENÖR EĞİTİMİ</a:t>
            </a:r>
            <a:endParaRPr lang="tr-TR" altLang="tr-TR">
              <a:latin typeface="Comic Sans MS" panose="030F0702030302020204" pitchFamily="66" charset="0"/>
            </a:endParaRPr>
          </a:p>
        </p:txBody>
      </p:sp>
      <p:sp>
        <p:nvSpPr>
          <p:cNvPr id="80899" name="Rectangle 3">
            <a:extLst>
              <a:ext uri="{FF2B5EF4-FFF2-40B4-BE49-F238E27FC236}">
                <a16:creationId xmlns:a16="http://schemas.microsoft.com/office/drawing/2014/main" id="{6DAC9D68-7A36-4F7F-BC22-7C417A02890F}"/>
              </a:ext>
            </a:extLst>
          </p:cNvPr>
          <p:cNvSpPr>
            <a:spLocks noGrp="1" noChangeArrowheads="1"/>
          </p:cNvSpPr>
          <p:nvPr>
            <p:ph type="body" idx="1"/>
          </p:nvPr>
        </p:nvSpPr>
        <p:spPr>
          <a:xfrm>
            <a:off x="0" y="1969666"/>
            <a:ext cx="9144000" cy="4392613"/>
          </a:xfrm>
        </p:spPr>
        <p:txBody>
          <a:bodyPr/>
          <a:lstStyle/>
          <a:p>
            <a:pPr eaLnBrk="1" hangingPunct="1"/>
            <a:endParaRPr lang="tr-TR" altLang="tr-TR" sz="2400" dirty="0"/>
          </a:p>
          <a:p>
            <a:pPr eaLnBrk="1" hangingPunct="1">
              <a:buFontTx/>
              <a:buNone/>
            </a:pPr>
            <a:endParaRPr lang="tr-TR" altLang="tr-TR" sz="2400" dirty="0"/>
          </a:p>
          <a:p>
            <a:pPr algn="ctr" eaLnBrk="1" hangingPunct="1">
              <a:buFontTx/>
              <a:buNone/>
            </a:pPr>
            <a:endParaRPr lang="tr-TR" altLang="tr-TR" sz="3600" b="1" dirty="0">
              <a:solidFill>
                <a:srgbClr val="FF0066"/>
              </a:solidFill>
            </a:endParaRPr>
          </a:p>
          <a:p>
            <a:pPr algn="ctr" eaLnBrk="1" hangingPunct="1"/>
            <a:endParaRPr lang="tr-TR" altLang="tr-TR" sz="3600" b="1" dirty="0">
              <a:solidFill>
                <a:srgbClr val="FF0066"/>
              </a:solidFill>
            </a:endParaRPr>
          </a:p>
          <a:p>
            <a:pPr eaLnBrk="1" hangingPunct="1">
              <a:buFontTx/>
              <a:buNone/>
            </a:pPr>
            <a:endParaRPr lang="tr-TR" altLang="tr-TR" sz="3600" b="1" dirty="0"/>
          </a:p>
          <a:p>
            <a:pPr algn="ctr" eaLnBrk="1" hangingPunct="1">
              <a:buFontTx/>
              <a:buNone/>
            </a:pPr>
            <a:endParaRPr lang="tr-TR" altLang="tr-TR" sz="3600" b="1" dirty="0"/>
          </a:p>
        </p:txBody>
      </p:sp>
      <p:pic>
        <p:nvPicPr>
          <p:cNvPr id="4100" name="Picture 7" descr="19214">
            <a:extLst>
              <a:ext uri="{FF2B5EF4-FFF2-40B4-BE49-F238E27FC236}">
                <a16:creationId xmlns:a16="http://schemas.microsoft.com/office/drawing/2014/main" id="{CFB518EC-55D1-4CC8-900C-2DF3A1D65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60575"/>
            <a:ext cx="429736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untitled5">
            <a:extLst>
              <a:ext uri="{FF2B5EF4-FFF2-40B4-BE49-F238E27FC236}">
                <a16:creationId xmlns:a16="http://schemas.microsoft.com/office/drawing/2014/main" id="{6F3830AC-7A79-4B6F-B2B8-A54621FF7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989138"/>
            <a:ext cx="23225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0898"/>
                                        </p:tgtEl>
                                        <p:attrNameLst>
                                          <p:attrName>style.visibility</p:attrName>
                                        </p:attrNameLst>
                                      </p:cBhvr>
                                      <p:to>
                                        <p:strVal val="visible"/>
                                      </p:to>
                                    </p:set>
                                    <p:set>
                                      <p:cBhvr>
                                        <p:cTn id="7" dur="455" fill="hold">
                                          <p:stCondLst>
                                            <p:cond delay="0"/>
                                          </p:stCondLst>
                                        </p:cTn>
                                        <p:tgtEl>
                                          <p:spTgt spid="80898"/>
                                        </p:tgtEl>
                                        <p:attrNameLst>
                                          <p:attrName>style.rotation</p:attrName>
                                        </p:attrNameLst>
                                      </p:cBhvr>
                                      <p:to>
                                        <p:strVal val="-45.0"/>
                                      </p:to>
                                    </p:set>
                                    <p:anim calcmode="lin" valueType="num">
                                      <p:cBhvr>
                                        <p:cTn id="8" dur="455" fill="hold">
                                          <p:stCondLst>
                                            <p:cond delay="455"/>
                                          </p:stCondLst>
                                        </p:cTn>
                                        <p:tgtEl>
                                          <p:spTgt spid="8089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089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089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089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63BA12E-062F-4B88-8943-19182DABE47D}"/>
              </a:ext>
            </a:extLst>
          </p:cNvPr>
          <p:cNvSpPr>
            <a:spLocks noGrp="1" noChangeArrowheads="1"/>
          </p:cNvSpPr>
          <p:nvPr>
            <p:ph type="title"/>
          </p:nvPr>
        </p:nvSpPr>
        <p:spPr>
          <a:xfrm>
            <a:off x="539750" y="0"/>
            <a:ext cx="8229600" cy="720725"/>
          </a:xfrm>
        </p:spPr>
        <p:txBody>
          <a:bodyPr/>
          <a:lstStyle/>
          <a:p>
            <a:pPr eaLnBrk="1" hangingPunct="1"/>
            <a:r>
              <a:rPr lang="tr-TR" altLang="tr-TR" sz="3200"/>
              <a:t> </a:t>
            </a:r>
            <a:r>
              <a:rPr lang="tr-TR" altLang="tr-TR" sz="3200" b="1">
                <a:solidFill>
                  <a:srgbClr val="FF0066"/>
                </a:solidFill>
              </a:rPr>
              <a:t>AYAK ÇALIŞMASI</a:t>
            </a:r>
            <a:r>
              <a:rPr lang="tr-TR" altLang="tr-TR"/>
              <a:t> </a:t>
            </a:r>
          </a:p>
        </p:txBody>
      </p:sp>
      <p:sp>
        <p:nvSpPr>
          <p:cNvPr id="13315" name="Rectangle 3">
            <a:extLst>
              <a:ext uri="{FF2B5EF4-FFF2-40B4-BE49-F238E27FC236}">
                <a16:creationId xmlns:a16="http://schemas.microsoft.com/office/drawing/2014/main" id="{83475F44-FAAE-4F5F-80F0-32FE32084C50}"/>
              </a:ext>
            </a:extLst>
          </p:cNvPr>
          <p:cNvSpPr>
            <a:spLocks noGrp="1" noChangeArrowheads="1"/>
          </p:cNvSpPr>
          <p:nvPr>
            <p:ph type="body" idx="1"/>
          </p:nvPr>
        </p:nvSpPr>
        <p:spPr>
          <a:xfrm>
            <a:off x="0" y="765175"/>
            <a:ext cx="6516688" cy="6092825"/>
          </a:xfrm>
        </p:spPr>
        <p:txBody>
          <a:bodyPr/>
          <a:lstStyle/>
          <a:p>
            <a:pPr eaLnBrk="1" hangingPunct="1">
              <a:lnSpc>
                <a:spcPct val="80000"/>
              </a:lnSpc>
            </a:pPr>
            <a:r>
              <a:rPr lang="tr-TR" altLang="tr-TR" sz="2400"/>
              <a:t>Masa tenisi oynarken çok büyük bir alanı kontrol etmeniz gerekmez, fakat bir noktaya çok hızlı ve çabuk  bir şekilde gitmeniz gerekir. Ayak hareketlerini öğrenirken önce topsuz olarak iyice pekiştirinceye kadar yavaş bir şekilde yapılmalı. Ayak hareketlerinin doğru yapılması iyi bir vuruşun en büyük yardımcısıdır. Doğru pozisyon ve yere sağlam basarak yapılan tüm vuruşlar daha istikrarlı ve etkili olur </a:t>
            </a:r>
            <a:r>
              <a:rPr lang="tr-TR" altLang="tr-TR" sz="2400" b="1">
                <a:solidFill>
                  <a:srgbClr val="FF0066"/>
                </a:solidFill>
              </a:rPr>
              <a:t>KAYMA ADIMLAMA :</a:t>
            </a:r>
            <a:r>
              <a:rPr lang="tr-TR" altLang="tr-TR" sz="2400"/>
              <a:t> Sağa ve sola kayma ayak hareketini ikiye ayrılır ;bir adım ayak hareketi ve iki adım ayak hareketi .Bir adım ayak hareketi yakın mesafeler için kullanılır masanın 3/1 bölüm için geçerlidir. İki adımlık ayak hareketi çok sık olarak masada daha geniş bir alanı kontrol etmek orta mesafeler masanın 3/2 bölüm için kullanılır . </a:t>
            </a:r>
          </a:p>
        </p:txBody>
      </p:sp>
      <p:pic>
        <p:nvPicPr>
          <p:cNvPr id="13316" name="Picture 4" descr="a1">
            <a:extLst>
              <a:ext uri="{FF2B5EF4-FFF2-40B4-BE49-F238E27FC236}">
                <a16:creationId xmlns:a16="http://schemas.microsoft.com/office/drawing/2014/main" id="{8901FA0C-C44B-4DB3-A558-154930C9B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0"/>
            <a:ext cx="27003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a2">
            <a:extLst>
              <a:ext uri="{FF2B5EF4-FFF2-40B4-BE49-F238E27FC236}">
                <a16:creationId xmlns:a16="http://schemas.microsoft.com/office/drawing/2014/main" id="{1F854BC2-D19D-42D4-89B7-DD9EE79C7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429000"/>
            <a:ext cx="27003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Resim 1">
            <a:extLst>
              <a:ext uri="{FF2B5EF4-FFF2-40B4-BE49-F238E27FC236}">
                <a16:creationId xmlns:a16="http://schemas.microsoft.com/office/drawing/2014/main" id="{1EA2BAC7-3087-46EE-917E-DC65D5F76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6088" y="4003675"/>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Resim 2">
            <a:extLst>
              <a:ext uri="{FF2B5EF4-FFF2-40B4-BE49-F238E27FC236}">
                <a16:creationId xmlns:a16="http://schemas.microsoft.com/office/drawing/2014/main" id="{17BB0CB2-3AC4-46B5-9AA9-118505016C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4062413"/>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Resim 3">
            <a:extLst>
              <a:ext uri="{FF2B5EF4-FFF2-40B4-BE49-F238E27FC236}">
                <a16:creationId xmlns:a16="http://schemas.microsoft.com/office/drawing/2014/main" id="{2C4EC78E-78DD-47AE-8406-0EA198C27C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9938" y="4003675"/>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Resim 4">
            <a:extLst>
              <a:ext uri="{FF2B5EF4-FFF2-40B4-BE49-F238E27FC236}">
                <a16:creationId xmlns:a16="http://schemas.microsoft.com/office/drawing/2014/main" id="{8F2300A4-FEFA-49ED-9998-940AD04A67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5575" y="1698625"/>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Resim 5">
            <a:extLst>
              <a:ext uri="{FF2B5EF4-FFF2-40B4-BE49-F238E27FC236}">
                <a16:creationId xmlns:a16="http://schemas.microsoft.com/office/drawing/2014/main" id="{90E3FA53-618F-4876-ACE1-498C2D3D5D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00525" y="1700213"/>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Resim 6">
            <a:extLst>
              <a:ext uri="{FF2B5EF4-FFF2-40B4-BE49-F238E27FC236}">
                <a16:creationId xmlns:a16="http://schemas.microsoft.com/office/drawing/2014/main" id="{4CDFE05D-E14F-46B7-BC0D-B14EE60831E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4063" y="1700213"/>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Metin kutusu 1">
            <a:extLst>
              <a:ext uri="{FF2B5EF4-FFF2-40B4-BE49-F238E27FC236}">
                <a16:creationId xmlns:a16="http://schemas.microsoft.com/office/drawing/2014/main" id="{9C846A7E-79D3-40B7-AEA7-AA8655B4FC64}"/>
              </a:ext>
            </a:extLst>
          </p:cNvPr>
          <p:cNvSpPr txBox="1">
            <a:spLocks noChangeArrowheads="1"/>
          </p:cNvSpPr>
          <p:nvPr/>
        </p:nvSpPr>
        <p:spPr bwMode="auto">
          <a:xfrm>
            <a:off x="2195513" y="334963"/>
            <a:ext cx="538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tr-TR" altLang="tr-TR"/>
              <a:t>ANTRENMAN DRİLLERİ VE İMİTASYON ÇALIŞMALARI</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8">
            <a:extLst>
              <a:ext uri="{FF2B5EF4-FFF2-40B4-BE49-F238E27FC236}">
                <a16:creationId xmlns:a16="http://schemas.microsoft.com/office/drawing/2014/main" id="{844B43F9-AE42-49F2-96AC-DC25A0034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92" t="15099" r="34373" b="5843"/>
          <a:stretch>
            <a:fillRect/>
          </a:stretch>
        </p:blipFill>
        <p:spPr bwMode="auto">
          <a:xfrm>
            <a:off x="2527300" y="188913"/>
            <a:ext cx="4362450"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
            <a:extLst>
              <a:ext uri="{FF2B5EF4-FFF2-40B4-BE49-F238E27FC236}">
                <a16:creationId xmlns:a16="http://schemas.microsoft.com/office/drawing/2014/main" id="{D5EAF74A-6773-47A0-BBB8-8F273D933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71" t="4431" r="27757" b="3333"/>
          <a:stretch>
            <a:fillRect/>
          </a:stretch>
        </p:blipFill>
        <p:spPr bwMode="auto">
          <a:xfrm>
            <a:off x="1835150" y="4763"/>
            <a:ext cx="5689600" cy="67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a:extLst>
              <a:ext uri="{FF2B5EF4-FFF2-40B4-BE49-F238E27FC236}">
                <a16:creationId xmlns:a16="http://schemas.microsoft.com/office/drawing/2014/main" id="{1B6B5F9B-2D64-435C-8644-1C4BD4B7B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74" t="13843" r="12685" b="10863"/>
          <a:stretch>
            <a:fillRect/>
          </a:stretch>
        </p:blipFill>
        <p:spPr bwMode="auto">
          <a:xfrm>
            <a:off x="866775" y="544513"/>
            <a:ext cx="8026400"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6A536643-4818-4563-9FDA-0DEB87DA0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28" t="27019" r="15440" b="28745"/>
          <a:stretch>
            <a:fillRect/>
          </a:stretch>
        </p:blipFill>
        <p:spPr bwMode="auto">
          <a:xfrm>
            <a:off x="1331913" y="115888"/>
            <a:ext cx="756126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3">
            <a:extLst>
              <a:ext uri="{FF2B5EF4-FFF2-40B4-BE49-F238E27FC236}">
                <a16:creationId xmlns:a16="http://schemas.microsoft.com/office/drawing/2014/main" id="{7D5F2582-3647-43AE-937D-44DE9B464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83" t="38315" r="10110" b="-3255"/>
          <a:stretch>
            <a:fillRect/>
          </a:stretch>
        </p:blipFill>
        <p:spPr bwMode="auto">
          <a:xfrm>
            <a:off x="1362075" y="3146425"/>
            <a:ext cx="75311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F529D299-54A8-48A5-A637-2B5F6E2DB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76" t="14786" r="15993" b="5215"/>
          <a:stretch>
            <a:fillRect/>
          </a:stretch>
        </p:blipFill>
        <p:spPr bwMode="auto">
          <a:xfrm>
            <a:off x="1214438" y="260350"/>
            <a:ext cx="760571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a:extLst>
              <a:ext uri="{FF2B5EF4-FFF2-40B4-BE49-F238E27FC236}">
                <a16:creationId xmlns:a16="http://schemas.microsoft.com/office/drawing/2014/main" id="{D92879DF-55D3-4F90-A5C8-BE4AB3560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69" t="25137" r="12132" b="5215"/>
          <a:stretch>
            <a:fillRect/>
          </a:stretch>
        </p:blipFill>
        <p:spPr bwMode="auto">
          <a:xfrm>
            <a:off x="468313" y="404813"/>
            <a:ext cx="860583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a:extLst>
              <a:ext uri="{FF2B5EF4-FFF2-40B4-BE49-F238E27FC236}">
                <a16:creationId xmlns:a16="http://schemas.microsoft.com/office/drawing/2014/main" id="{C68848E4-1CEA-4BDE-9EEF-05200B013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420" t="27962" r="9373"/>
          <a:stretch>
            <a:fillRect/>
          </a:stretch>
        </p:blipFill>
        <p:spPr bwMode="auto">
          <a:xfrm>
            <a:off x="1308100" y="260350"/>
            <a:ext cx="7531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a:extLst>
              <a:ext uri="{FF2B5EF4-FFF2-40B4-BE49-F238E27FC236}">
                <a16:creationId xmlns:a16="http://schemas.microsoft.com/office/drawing/2014/main" id="{BC6A382B-BE8B-429F-983C-6DCC3D995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25" t="16380" r="16544" b="9267"/>
          <a:stretch>
            <a:fillRect/>
          </a:stretch>
        </p:blipFill>
        <p:spPr bwMode="auto">
          <a:xfrm>
            <a:off x="971550" y="333375"/>
            <a:ext cx="8126413"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a:extLst>
              <a:ext uri="{FF2B5EF4-FFF2-40B4-BE49-F238E27FC236}">
                <a16:creationId xmlns:a16="http://schemas.microsoft.com/office/drawing/2014/main" id="{6ABF24FD-3E09-4650-9907-42ACC9E4A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28" t="21687" r="11581" b="10548"/>
          <a:stretch>
            <a:fillRect/>
          </a:stretch>
        </p:blipFill>
        <p:spPr bwMode="auto">
          <a:xfrm>
            <a:off x="650875" y="549275"/>
            <a:ext cx="83216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F29C341-1E3F-46EB-9231-217171DEFD61}"/>
              </a:ext>
            </a:extLst>
          </p:cNvPr>
          <p:cNvSpPr>
            <a:spLocks noGrp="1" noChangeArrowheads="1"/>
          </p:cNvSpPr>
          <p:nvPr>
            <p:ph type="title"/>
          </p:nvPr>
        </p:nvSpPr>
        <p:spPr>
          <a:xfrm>
            <a:off x="457200" y="0"/>
            <a:ext cx="8229600" cy="620713"/>
          </a:xfrm>
        </p:spPr>
        <p:txBody>
          <a:bodyPr/>
          <a:lstStyle/>
          <a:p>
            <a:pPr eaLnBrk="1" hangingPunct="1"/>
            <a:r>
              <a:rPr lang="tr-TR" altLang="tr-TR" sz="3200" b="1">
                <a:solidFill>
                  <a:srgbClr val="FF0066"/>
                </a:solidFill>
              </a:rPr>
              <a:t>AYAK ÇALIŞMASI</a:t>
            </a:r>
          </a:p>
        </p:txBody>
      </p:sp>
      <p:sp>
        <p:nvSpPr>
          <p:cNvPr id="14339" name="Rectangle 3">
            <a:extLst>
              <a:ext uri="{FF2B5EF4-FFF2-40B4-BE49-F238E27FC236}">
                <a16:creationId xmlns:a16="http://schemas.microsoft.com/office/drawing/2014/main" id="{5E256338-406D-4263-A5A1-ECC99C07A32A}"/>
              </a:ext>
            </a:extLst>
          </p:cNvPr>
          <p:cNvSpPr>
            <a:spLocks noGrp="1" noChangeArrowheads="1"/>
          </p:cNvSpPr>
          <p:nvPr>
            <p:ph type="body" idx="1"/>
          </p:nvPr>
        </p:nvSpPr>
        <p:spPr>
          <a:xfrm>
            <a:off x="0" y="1484313"/>
            <a:ext cx="9144000" cy="5373687"/>
          </a:xfrm>
        </p:spPr>
        <p:txBody>
          <a:bodyPr/>
          <a:lstStyle/>
          <a:p>
            <a:pPr eaLnBrk="1" hangingPunct="1">
              <a:lnSpc>
                <a:spcPct val="90000"/>
              </a:lnSpc>
            </a:pPr>
            <a:endParaRPr lang="tr-TR" altLang="tr-TR" sz="2000" b="1"/>
          </a:p>
          <a:p>
            <a:pPr eaLnBrk="1" hangingPunct="1">
              <a:lnSpc>
                <a:spcPct val="90000"/>
              </a:lnSpc>
            </a:pPr>
            <a:r>
              <a:rPr lang="tr-TR" altLang="tr-TR" sz="2400" b="1">
                <a:solidFill>
                  <a:srgbClr val="FF0066"/>
                </a:solidFill>
              </a:rPr>
              <a:t>İLERİ-GERİ ADIMLAMA:</a:t>
            </a:r>
            <a:r>
              <a:rPr lang="tr-TR" altLang="tr-TR" sz="2400" b="1"/>
              <a:t> </a:t>
            </a:r>
            <a:r>
              <a:rPr lang="tr-TR" altLang="tr-TR" sz="2400"/>
              <a:t>İleri – geri ayak çalışması kısa ve uzun gelen toplarda kullanılır . En çok servis karşılama ve servis sonrası oyunlarda kullanılan bir adım çeşididir .Adımlama her pozisyonda her iki ayak ile uygulanabilir . İleri – geri adımlama yaparken bir sonraki pozisyonu düşünerek  top masanın hangi köşesine gelirse o adımla yapılmalı dır</a:t>
            </a:r>
            <a:r>
              <a:rPr lang="tr-TR" altLang="tr-TR" sz="2400" b="1"/>
              <a:t> .</a:t>
            </a:r>
          </a:p>
          <a:p>
            <a:pPr eaLnBrk="1" hangingPunct="1">
              <a:lnSpc>
                <a:spcPct val="90000"/>
              </a:lnSpc>
            </a:pPr>
            <a:r>
              <a:rPr lang="tr-TR" altLang="tr-TR" sz="2400" b="1">
                <a:solidFill>
                  <a:srgbClr val="FF0066"/>
                </a:solidFill>
              </a:rPr>
              <a:t>DÖNME ADIMLAMA:</a:t>
            </a:r>
            <a:r>
              <a:rPr lang="tr-TR" altLang="tr-TR" sz="2400" b="1"/>
              <a:t>  </a:t>
            </a:r>
            <a:r>
              <a:rPr lang="tr-TR" altLang="tr-TR" sz="2400"/>
              <a:t>Dönme adımlama backhand köşesinden gelen topları,  kuvvetli, etkili ve daha yüzdeli olan forehand  tekniği uygulamak için yapılan bir adımlama çeşididir. Backhand tekniği uygulamak için beklerken veya uyguladıktan sonra , sol ayak yana ve öne doğru kayarken sağ ayak arkaya ve yana doğru kaymalıdır. Adımlama aynı anda iki ayak hareketi ile başlamalı . Adımlama tamamlandıktan sonra sporcu masaya yan durmuş olmalı .</a:t>
            </a:r>
          </a:p>
          <a:p>
            <a:pPr eaLnBrk="1" hangingPunct="1">
              <a:lnSpc>
                <a:spcPct val="90000"/>
              </a:lnSpc>
            </a:pPr>
            <a:endParaRPr lang="tr-TR" altLang="tr-TR" sz="2400"/>
          </a:p>
          <a:p>
            <a:pPr eaLnBrk="1" hangingPunct="1">
              <a:lnSpc>
                <a:spcPct val="90000"/>
              </a:lnSpc>
            </a:pPr>
            <a:endParaRPr lang="tr-TR" altLang="tr-TR" sz="3600"/>
          </a:p>
        </p:txBody>
      </p:sp>
      <p:pic>
        <p:nvPicPr>
          <p:cNvPr id="14340" name="Picture 5" descr="ayak04">
            <a:extLst>
              <a:ext uri="{FF2B5EF4-FFF2-40B4-BE49-F238E27FC236}">
                <a16:creationId xmlns:a16="http://schemas.microsoft.com/office/drawing/2014/main" id="{7E7CFF3E-C59C-4170-B0BB-1C0495FDD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5EF8103D-33D2-4BFD-A80E-1A83B8A2C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68" t="13844" r="11581" b="16510"/>
          <a:stretch>
            <a:fillRect/>
          </a:stretch>
        </p:blipFill>
        <p:spPr bwMode="auto">
          <a:xfrm>
            <a:off x="1547813" y="260350"/>
            <a:ext cx="736917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a:extLst>
              <a:ext uri="{FF2B5EF4-FFF2-40B4-BE49-F238E27FC236}">
                <a16:creationId xmlns:a16="http://schemas.microsoft.com/office/drawing/2014/main" id="{FB128E6E-736A-49E6-A8B8-1388082AD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77" t="16666" r="17094" b="5215"/>
          <a:stretch>
            <a:fillRect/>
          </a:stretch>
        </p:blipFill>
        <p:spPr bwMode="auto">
          <a:xfrm>
            <a:off x="1403350" y="260350"/>
            <a:ext cx="7516813"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a:extLst>
              <a:ext uri="{FF2B5EF4-FFF2-40B4-BE49-F238E27FC236}">
                <a16:creationId xmlns:a16="http://schemas.microsoft.com/office/drawing/2014/main" id="{778772DE-77B0-4F0A-8DC2-F51F6A79B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79" t="18549" r="15993" b="12746"/>
          <a:stretch>
            <a:fillRect/>
          </a:stretch>
        </p:blipFill>
        <p:spPr bwMode="auto">
          <a:xfrm>
            <a:off x="565150" y="260350"/>
            <a:ext cx="835501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a:extLst>
              <a:ext uri="{FF2B5EF4-FFF2-40B4-BE49-F238E27FC236}">
                <a16:creationId xmlns:a16="http://schemas.microsoft.com/office/drawing/2014/main" id="{E7B9CAE4-DEA1-4300-AB51-0210DF37D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74" t="13843" r="15440" b="5215"/>
          <a:stretch>
            <a:fillRect/>
          </a:stretch>
        </p:blipFill>
        <p:spPr bwMode="auto">
          <a:xfrm>
            <a:off x="827088" y="260350"/>
            <a:ext cx="807402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a:extLst>
              <a:ext uri="{FF2B5EF4-FFF2-40B4-BE49-F238E27FC236}">
                <a16:creationId xmlns:a16="http://schemas.microsoft.com/office/drawing/2014/main" id="{CBF42679-50D5-4E50-B954-D6DFA1B19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74" t="17609" r="16544" b="11804"/>
          <a:stretch>
            <a:fillRect/>
          </a:stretch>
        </p:blipFill>
        <p:spPr bwMode="auto">
          <a:xfrm>
            <a:off x="650875" y="333375"/>
            <a:ext cx="8215313"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28BF973E-F8C0-4E42-B95F-FBC1345C2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28" t="14784" r="15993" b="11804"/>
          <a:stretch>
            <a:fillRect/>
          </a:stretch>
        </p:blipFill>
        <p:spPr bwMode="auto">
          <a:xfrm>
            <a:off x="904875" y="333375"/>
            <a:ext cx="79978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CC47E46B-A973-49DD-8BAF-6D8B278C2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15" t="27962" r="11581"/>
          <a:stretch>
            <a:fillRect/>
          </a:stretch>
        </p:blipFill>
        <p:spPr bwMode="auto">
          <a:xfrm>
            <a:off x="1403350" y="404813"/>
            <a:ext cx="74231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a:extLst>
              <a:ext uri="{FF2B5EF4-FFF2-40B4-BE49-F238E27FC236}">
                <a16:creationId xmlns:a16="http://schemas.microsoft.com/office/drawing/2014/main" id="{34A16735-604E-4ADD-ACF4-D8CE0AA2E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76" t="15726" r="14891" b="7098"/>
          <a:stretch>
            <a:fillRect/>
          </a:stretch>
        </p:blipFill>
        <p:spPr bwMode="auto">
          <a:xfrm>
            <a:off x="1092200" y="476250"/>
            <a:ext cx="76835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F66C5F38-E4E8-40B1-AC29-C3FD77C10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77" t="20432" r="17647" b="11804"/>
          <a:stretch>
            <a:fillRect/>
          </a:stretch>
        </p:blipFill>
        <p:spPr bwMode="auto">
          <a:xfrm>
            <a:off x="946150" y="476250"/>
            <a:ext cx="79200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502297BC-DBC3-4D53-84B6-D515C70E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28" t="15726" r="16544" b="7098"/>
          <a:stretch>
            <a:fillRect/>
          </a:stretch>
        </p:blipFill>
        <p:spPr bwMode="auto">
          <a:xfrm>
            <a:off x="1409700" y="333375"/>
            <a:ext cx="74390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8C3E4CC-F279-4050-B903-2036A67EBA27}"/>
              </a:ext>
            </a:extLst>
          </p:cNvPr>
          <p:cNvSpPr>
            <a:spLocks noGrp="1" noChangeArrowheads="1"/>
          </p:cNvSpPr>
          <p:nvPr>
            <p:ph type="title"/>
          </p:nvPr>
        </p:nvSpPr>
        <p:spPr>
          <a:xfrm>
            <a:off x="457200" y="0"/>
            <a:ext cx="8229600" cy="765175"/>
          </a:xfrm>
        </p:spPr>
        <p:txBody>
          <a:bodyPr/>
          <a:lstStyle/>
          <a:p>
            <a:pPr eaLnBrk="1" hangingPunct="1"/>
            <a:r>
              <a:rPr lang="tr-TR" altLang="tr-TR" sz="3200" b="1">
                <a:solidFill>
                  <a:srgbClr val="FF0066"/>
                </a:solidFill>
              </a:rPr>
              <a:t>AYAK ÇALIŞMASI</a:t>
            </a:r>
          </a:p>
        </p:txBody>
      </p:sp>
      <p:sp>
        <p:nvSpPr>
          <p:cNvPr id="15363" name="Rectangle 3">
            <a:extLst>
              <a:ext uri="{FF2B5EF4-FFF2-40B4-BE49-F238E27FC236}">
                <a16:creationId xmlns:a16="http://schemas.microsoft.com/office/drawing/2014/main" id="{9F3E5FEB-84C2-48A6-B287-FACF42F0DBF1}"/>
              </a:ext>
            </a:extLst>
          </p:cNvPr>
          <p:cNvSpPr>
            <a:spLocks noGrp="1" noChangeArrowheads="1"/>
          </p:cNvSpPr>
          <p:nvPr>
            <p:ph type="body" idx="1"/>
          </p:nvPr>
        </p:nvSpPr>
        <p:spPr>
          <a:xfrm>
            <a:off x="0" y="908050"/>
            <a:ext cx="9144000" cy="5949950"/>
          </a:xfrm>
        </p:spPr>
        <p:txBody>
          <a:bodyPr/>
          <a:lstStyle/>
          <a:p>
            <a:pPr eaLnBrk="1" hangingPunct="1"/>
            <a:r>
              <a:rPr lang="tr-TR" altLang="tr-TR" b="1">
                <a:solidFill>
                  <a:srgbClr val="FF0066"/>
                </a:solidFill>
              </a:rPr>
              <a:t>ÇAPRAZ ADIMLAMA</a:t>
            </a:r>
          </a:p>
          <a:p>
            <a:pPr eaLnBrk="1" hangingPunct="1">
              <a:buFontTx/>
              <a:buNone/>
            </a:pPr>
            <a:r>
              <a:rPr lang="tr-TR" altLang="tr-TR"/>
              <a:t>    Çapraz adımlama masanın uç köşelerine gelen uzun toplara yetişmek için kullanılan bir adımlama çeşididir . Çapraz adımlama sağ ve sola olarak iki istikamette yapılır . Sağa doğru adımlama yapılırken sol ayak hareket eder ve sağa ayağın önünden  ters istikamete geldiği kadar mesafeye atılır ve yere basar basmaz sağ ayağımız öndeki sol ayağın arkasından aynı istikamete , geldiği kadar mesafeye adım atılarak hareket tamamlanır .</a:t>
            </a:r>
          </a:p>
        </p:txBody>
      </p:sp>
      <p:pic>
        <p:nvPicPr>
          <p:cNvPr id="15364" name="Picture 4" descr="ayak05">
            <a:extLst>
              <a:ext uri="{FF2B5EF4-FFF2-40B4-BE49-F238E27FC236}">
                <a16:creationId xmlns:a16="http://schemas.microsoft.com/office/drawing/2014/main" id="{609BAA17-FE26-404A-9DA9-82078C774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0"/>
            <a:ext cx="38290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a:extLst>
              <a:ext uri="{FF2B5EF4-FFF2-40B4-BE49-F238E27FC236}">
                <a16:creationId xmlns:a16="http://schemas.microsoft.com/office/drawing/2014/main" id="{BA542242-452B-4288-AFFF-4D733F8B4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79" t="17609" r="15993" b="13686"/>
          <a:stretch>
            <a:fillRect/>
          </a:stretch>
        </p:blipFill>
        <p:spPr bwMode="auto">
          <a:xfrm>
            <a:off x="493713" y="333375"/>
            <a:ext cx="835501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A7CB268-D731-4820-8891-BA61889ACD03}"/>
              </a:ext>
            </a:extLst>
          </p:cNvPr>
          <p:cNvSpPr>
            <a:spLocks noGrp="1" noChangeArrowheads="1"/>
          </p:cNvSpPr>
          <p:nvPr>
            <p:ph type="title"/>
          </p:nvPr>
        </p:nvSpPr>
        <p:spPr>
          <a:xfrm>
            <a:off x="539750" y="0"/>
            <a:ext cx="8229600" cy="647700"/>
          </a:xfrm>
        </p:spPr>
        <p:txBody>
          <a:bodyPr/>
          <a:lstStyle/>
          <a:p>
            <a:pPr eaLnBrk="1" hangingPunct="1"/>
            <a:r>
              <a:rPr lang="tr-TR" altLang="tr-TR" sz="3600" b="1">
                <a:solidFill>
                  <a:srgbClr val="FF0066"/>
                </a:solidFill>
              </a:rPr>
              <a:t>FOREHAND TEKNİĞİNİN ÖĞRENİMİ</a:t>
            </a:r>
            <a:r>
              <a:rPr lang="tr-TR" altLang="tr-TR"/>
              <a:t> </a:t>
            </a:r>
          </a:p>
        </p:txBody>
      </p:sp>
      <p:sp>
        <p:nvSpPr>
          <p:cNvPr id="16387" name="Rectangle 3">
            <a:extLst>
              <a:ext uri="{FF2B5EF4-FFF2-40B4-BE49-F238E27FC236}">
                <a16:creationId xmlns:a16="http://schemas.microsoft.com/office/drawing/2014/main" id="{7AE57A64-4DB6-48D0-A6B7-DAADC3F57761}"/>
              </a:ext>
            </a:extLst>
          </p:cNvPr>
          <p:cNvSpPr>
            <a:spLocks noGrp="1" noChangeArrowheads="1"/>
          </p:cNvSpPr>
          <p:nvPr>
            <p:ph type="body" idx="1"/>
          </p:nvPr>
        </p:nvSpPr>
        <p:spPr>
          <a:xfrm>
            <a:off x="0" y="692150"/>
            <a:ext cx="9144000" cy="3384550"/>
          </a:xfrm>
        </p:spPr>
        <p:txBody>
          <a:bodyPr/>
          <a:lstStyle/>
          <a:p>
            <a:pPr eaLnBrk="1" hangingPunct="1">
              <a:lnSpc>
                <a:spcPct val="80000"/>
              </a:lnSpc>
            </a:pPr>
            <a:r>
              <a:rPr lang="tr-TR" altLang="tr-TR" sz="1900"/>
              <a:t>Forehand vuruşu masa tenisindeki en kuvvetli vuruştur. Bu vuruş için kullanılan kaslar, backhand vuruşunda kullanılan kaslara oranla daha çok gelişmişlerdir. Bu vuruş oyuncuların en iyi vuruşları olacaktır. </a:t>
            </a:r>
          </a:p>
          <a:p>
            <a:pPr eaLnBrk="1" hangingPunct="1">
              <a:lnSpc>
                <a:spcPct val="80000"/>
              </a:lnSpc>
              <a:buFontTx/>
              <a:buNone/>
            </a:pPr>
            <a:endParaRPr lang="tr-TR" altLang="tr-TR" sz="1900"/>
          </a:p>
          <a:p>
            <a:pPr eaLnBrk="1" hangingPunct="1">
              <a:lnSpc>
                <a:spcPct val="80000"/>
              </a:lnSpc>
            </a:pPr>
            <a:r>
              <a:rPr lang="tr-TR" altLang="tr-TR" sz="1900" b="1">
                <a:solidFill>
                  <a:srgbClr val="0000FF"/>
                </a:solidFill>
              </a:rPr>
              <a:t> </a:t>
            </a:r>
            <a:r>
              <a:rPr lang="tr-TR" altLang="tr-TR" sz="1900" b="1">
                <a:solidFill>
                  <a:srgbClr val="FF0066"/>
                </a:solidFill>
              </a:rPr>
              <a:t>Geriye Doğru Hareket</a:t>
            </a:r>
          </a:p>
          <a:p>
            <a:pPr eaLnBrk="1" hangingPunct="1">
              <a:lnSpc>
                <a:spcPct val="80000"/>
              </a:lnSpc>
            </a:pPr>
            <a:r>
              <a:rPr lang="tr-TR" altLang="tr-TR" sz="1900"/>
              <a:t>Vücudu bel kısmından geriye doğru döndürüp, kolu da dirsek kısmından geriye doğru döndürün. Dirsek bele yakın durmalı ve ağırlık sağ bacağa kaymış olmalıdır.</a:t>
            </a:r>
          </a:p>
          <a:p>
            <a:pPr eaLnBrk="1" hangingPunct="1">
              <a:lnSpc>
                <a:spcPct val="80000"/>
              </a:lnSpc>
            </a:pPr>
            <a:r>
              <a:rPr lang="tr-TR" altLang="tr-TR" sz="1900"/>
              <a:t>Vuruş için kolu arkaya getirirken raket biraz açılmalıdır. Raketin ucu ve kol hafifçe aşağı bakmalıdır ve dirsek kol ile yaklaşık 90 derecelik bir açı yapmalıdır. </a:t>
            </a:r>
          </a:p>
          <a:p>
            <a:pPr eaLnBrk="1" hangingPunct="1">
              <a:lnSpc>
                <a:spcPct val="80000"/>
              </a:lnSpc>
            </a:pPr>
            <a:r>
              <a:rPr lang="tr-TR" altLang="tr-TR" sz="1900" b="1">
                <a:solidFill>
                  <a:srgbClr val="0000FF"/>
                </a:solidFill>
              </a:rPr>
              <a:t> </a:t>
            </a:r>
            <a:endParaRPr lang="tr-TR" altLang="tr-TR" sz="1900"/>
          </a:p>
        </p:txBody>
      </p:sp>
      <p:pic>
        <p:nvPicPr>
          <p:cNvPr id="16388" name="Picture 5" descr="co">
            <a:extLst>
              <a:ext uri="{FF2B5EF4-FFF2-40B4-BE49-F238E27FC236}">
                <a16:creationId xmlns:a16="http://schemas.microsoft.com/office/drawing/2014/main" id="{1FF9401E-80F2-45CF-8EB7-8F9D89C41E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708400"/>
            <a:ext cx="4716462"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6">
            <a:extLst>
              <a:ext uri="{FF2B5EF4-FFF2-40B4-BE49-F238E27FC236}">
                <a16:creationId xmlns:a16="http://schemas.microsoft.com/office/drawing/2014/main" id="{BD198D86-FBF3-4CA5-8EE3-78B1C5FB105B}"/>
              </a:ext>
            </a:extLst>
          </p:cNvPr>
          <p:cNvSpPr txBox="1">
            <a:spLocks noChangeArrowheads="1"/>
          </p:cNvSpPr>
          <p:nvPr/>
        </p:nvSpPr>
        <p:spPr bwMode="auto">
          <a:xfrm>
            <a:off x="0" y="3500438"/>
            <a:ext cx="43561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tr-TR" altLang="tr-TR" b="1">
                <a:solidFill>
                  <a:srgbClr val="FF0066"/>
                </a:solidFill>
              </a:rPr>
              <a:t>İleri Hareket</a:t>
            </a:r>
            <a:endParaRPr lang="tr-TR" altLang="tr-TR">
              <a:solidFill>
                <a:srgbClr val="FF0066"/>
              </a:solidFill>
            </a:endParaRPr>
          </a:p>
          <a:p>
            <a:pPr eaLnBrk="1" hangingPunct="1"/>
            <a:r>
              <a:rPr lang="tr-TR" altLang="tr-TR" sz="1800"/>
              <a:t>Ağırlığı sol ayağa doğru kaydırarak ve kolun ileri hareketi ile başlar. Sonra dirseği neredeyse sabit tutarak kolu ileriye doğru dirsekten döndürün. Bel de öne doğru döndürülmelidir. Kolun geriye ve sonra da ileriye doğru hareketi tek parçalı bir hareket şeklinde akıcı olarak yapılmalıdır.</a:t>
            </a:r>
          </a:p>
          <a:p>
            <a:pPr eaLnBrk="1" hangingPunct="1">
              <a:spcBef>
                <a:spcPct val="50000"/>
              </a:spcBef>
            </a:pPr>
            <a:endParaRPr lang="tr-TR" altLang="tr-TR" sz="180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VorhandTopspin.mpg">
            <a:hlinkClick r:id="" action="ppaction://media"/>
            <a:extLst>
              <a:ext uri="{FF2B5EF4-FFF2-40B4-BE49-F238E27FC236}">
                <a16:creationId xmlns:a16="http://schemas.microsoft.com/office/drawing/2014/main" id="{85875DFB-A7F3-4197-BA9A-9844E83B1A98}"/>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58888" y="0"/>
            <a:ext cx="7885112" cy="645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341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4148"/>
                                        </p:tgtEl>
                                      </p:cBhvr>
                                    </p:cmd>
                                  </p:childTnLst>
                                </p:cTn>
                              </p:par>
                            </p:childTnLst>
                          </p:cTn>
                        </p:par>
                      </p:childTnLst>
                    </p:cTn>
                  </p:par>
                </p:childTnLst>
              </p:cTn>
              <p:nextCondLst>
                <p:cond evt="onClick" delay="0">
                  <p:tgtEl>
                    <p:spTgt spid="134148"/>
                  </p:tgtEl>
                </p:cond>
              </p:nextCondLst>
            </p:seq>
            <p:video>
              <p:cMediaNode>
                <p:cTn id="7" fill="hold" display="0">
                  <p:stCondLst>
                    <p:cond delay="indefinite"/>
                  </p:stCondLst>
                  <p:endCondLst>
                    <p:cond evt="onNext" delay="0">
                      <p:tgtEl>
                        <p:sldTgt/>
                      </p:tgtEl>
                    </p:cond>
                    <p:cond evt="onPrev" delay="0">
                      <p:tgtEl>
                        <p:sldTgt/>
                      </p:tgtEl>
                    </p:cond>
                  </p:endCondLst>
                </p:cTn>
                <p:tgtEl>
                  <p:spTgt spid="13414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85550BC-9326-4C7A-8DAD-DBA1EE185198}"/>
              </a:ext>
            </a:extLst>
          </p:cNvPr>
          <p:cNvSpPr>
            <a:spLocks noGrp="1" noChangeArrowheads="1"/>
          </p:cNvSpPr>
          <p:nvPr>
            <p:ph type="title"/>
          </p:nvPr>
        </p:nvSpPr>
        <p:spPr>
          <a:xfrm>
            <a:off x="0" y="0"/>
            <a:ext cx="8229600" cy="692150"/>
          </a:xfrm>
        </p:spPr>
        <p:txBody>
          <a:bodyPr/>
          <a:lstStyle/>
          <a:p>
            <a:pPr eaLnBrk="1" hangingPunct="1"/>
            <a:r>
              <a:rPr lang="tr-TR" altLang="tr-TR" sz="3200" b="1">
                <a:solidFill>
                  <a:srgbClr val="FF0066"/>
                </a:solidFill>
              </a:rPr>
              <a:t>FOREHAND TEKNİĞİNİN ÖĞRENİMİ</a:t>
            </a:r>
          </a:p>
        </p:txBody>
      </p:sp>
      <p:sp>
        <p:nvSpPr>
          <p:cNvPr id="18435" name="Rectangle 3">
            <a:extLst>
              <a:ext uri="{FF2B5EF4-FFF2-40B4-BE49-F238E27FC236}">
                <a16:creationId xmlns:a16="http://schemas.microsoft.com/office/drawing/2014/main" id="{FD060D4C-9A11-48D7-A693-18441EE53DA8}"/>
              </a:ext>
            </a:extLst>
          </p:cNvPr>
          <p:cNvSpPr>
            <a:spLocks noGrp="1" noChangeArrowheads="1"/>
          </p:cNvSpPr>
          <p:nvPr>
            <p:ph type="body" idx="1"/>
          </p:nvPr>
        </p:nvSpPr>
        <p:spPr>
          <a:xfrm>
            <a:off x="-107950" y="188913"/>
            <a:ext cx="7885113" cy="5976937"/>
          </a:xfrm>
        </p:spPr>
        <p:txBody>
          <a:bodyPr/>
          <a:lstStyle/>
          <a:p>
            <a:pPr eaLnBrk="1" hangingPunct="1">
              <a:lnSpc>
                <a:spcPct val="90000"/>
              </a:lnSpc>
              <a:buFontTx/>
              <a:buNone/>
            </a:pPr>
            <a:endParaRPr lang="tr-TR" altLang="tr-TR" sz="2400" b="1"/>
          </a:p>
          <a:p>
            <a:pPr eaLnBrk="1" hangingPunct="1">
              <a:lnSpc>
                <a:spcPct val="90000"/>
              </a:lnSpc>
            </a:pPr>
            <a:r>
              <a:rPr lang="tr-TR" altLang="tr-TR" sz="2200" b="1">
                <a:solidFill>
                  <a:srgbClr val="FF0066"/>
                </a:solidFill>
              </a:rPr>
              <a:t>Topla Temas:</a:t>
            </a:r>
            <a:r>
              <a:rPr lang="tr-TR" altLang="tr-TR" sz="2200" b="1"/>
              <a:t> </a:t>
            </a:r>
            <a:r>
              <a:rPr lang="tr-TR" altLang="tr-TR" sz="2200"/>
              <a:t>Topla temas vücudun hafif sağ ve ön tarafında en üst seviyeye çıktığı noktada yapılmalıdır. Raket topla temas ederken kapanacaktır. Raketin ileri ve yukarı hareketini kullanarak topun raket süngerine gömülmesini sağlayın. Vurduktan sonra savurma hareketini devam ettirin. </a:t>
            </a:r>
          </a:p>
          <a:p>
            <a:pPr eaLnBrk="1" hangingPunct="1">
              <a:lnSpc>
                <a:spcPct val="90000"/>
              </a:lnSpc>
            </a:pPr>
            <a:r>
              <a:rPr lang="tr-TR" altLang="tr-TR" sz="2200" b="1">
                <a:solidFill>
                  <a:srgbClr val="FF0066"/>
                </a:solidFill>
              </a:rPr>
              <a:t>Takip Hareketi:</a:t>
            </a:r>
            <a:r>
              <a:rPr lang="tr-TR" altLang="tr-TR" sz="2200" b="1"/>
              <a:t> </a:t>
            </a:r>
            <a:r>
              <a:rPr lang="tr-TR" altLang="tr-TR" sz="2200"/>
              <a:t>Raket selam vermeye benzer şekilde yaklaşık sağ göz civarına veya kafanın ön kısmına kadar gelmelidir. Raket, boyu uzun oyuncularda biraz daha aşağıdan, boyu kısa olan oyuncularda (ve çocukların çoğunda) ise daha yukarıdan gitmelidir. Omuz ve bel sola doğru dönerken ağırlık da sol bacağa transfer edilmelidir.Forehand vuruş için oyuncuyu yönlendirirken, dirseğin vücuttan yaklaşık 10 cm uzakta olmasına dikkat edilmelidir. Sağ elle oynayan bir oyuncu için, sol kolunuzla oyuncunun raket tutan kolunun dirseğini tutarak doğru noktada kalmasını sağlamalısınız. Sağ elinizle de oyuncunun sağ kolunu forehand vuruşu için yönlendirmelisiniz. Oyuncu hafifçe sağa doğru dönük olmalı ve hareket dirsekten yapılması gerekir . </a:t>
            </a:r>
          </a:p>
        </p:txBody>
      </p:sp>
      <p:pic>
        <p:nvPicPr>
          <p:cNvPr id="18436" name="Picture 5">
            <a:extLst>
              <a:ext uri="{FF2B5EF4-FFF2-40B4-BE49-F238E27FC236}">
                <a16:creationId xmlns:a16="http://schemas.microsoft.com/office/drawing/2014/main" id="{EFAB1296-484B-45F5-B2E4-8F7CE44FC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0"/>
            <a:ext cx="1547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3EABB6-8E4F-496E-9948-3C9EBCCEFFD6}"/>
              </a:ext>
            </a:extLst>
          </p:cNvPr>
          <p:cNvSpPr>
            <a:spLocks noGrp="1" noChangeArrowheads="1"/>
          </p:cNvSpPr>
          <p:nvPr>
            <p:ph type="title"/>
          </p:nvPr>
        </p:nvSpPr>
        <p:spPr>
          <a:xfrm>
            <a:off x="457200" y="0"/>
            <a:ext cx="8229600" cy="692150"/>
          </a:xfrm>
        </p:spPr>
        <p:txBody>
          <a:bodyPr/>
          <a:lstStyle/>
          <a:p>
            <a:pPr eaLnBrk="1" hangingPunct="1"/>
            <a:r>
              <a:rPr lang="tr-TR" altLang="tr-TR" sz="3200" b="1">
                <a:solidFill>
                  <a:srgbClr val="FF0066"/>
                </a:solidFill>
              </a:rPr>
              <a:t>BACKHAND TEKNİĞİNİN ÖĞRENİMİ</a:t>
            </a:r>
            <a:r>
              <a:rPr lang="tr-TR" altLang="tr-TR"/>
              <a:t> </a:t>
            </a:r>
          </a:p>
        </p:txBody>
      </p:sp>
      <p:sp>
        <p:nvSpPr>
          <p:cNvPr id="19459" name="Rectangle 3">
            <a:extLst>
              <a:ext uri="{FF2B5EF4-FFF2-40B4-BE49-F238E27FC236}">
                <a16:creationId xmlns:a16="http://schemas.microsoft.com/office/drawing/2014/main" id="{84CA37BC-EFF1-4960-AB74-11C9C373AF12}"/>
              </a:ext>
            </a:extLst>
          </p:cNvPr>
          <p:cNvSpPr>
            <a:spLocks noGrp="1" noChangeArrowheads="1"/>
          </p:cNvSpPr>
          <p:nvPr>
            <p:ph type="body" idx="1"/>
          </p:nvPr>
        </p:nvSpPr>
        <p:spPr>
          <a:xfrm>
            <a:off x="0" y="620713"/>
            <a:ext cx="9144000" cy="3887787"/>
          </a:xfrm>
        </p:spPr>
        <p:txBody>
          <a:bodyPr/>
          <a:lstStyle/>
          <a:p>
            <a:pPr eaLnBrk="1" hangingPunct="1">
              <a:lnSpc>
                <a:spcPct val="80000"/>
              </a:lnSpc>
            </a:pPr>
            <a:endParaRPr lang="tr-TR" altLang="tr-TR" sz="2000"/>
          </a:p>
          <a:p>
            <a:pPr eaLnBrk="1" hangingPunct="1">
              <a:lnSpc>
                <a:spcPct val="80000"/>
              </a:lnSpc>
            </a:pPr>
            <a:r>
              <a:rPr lang="tr-TR" altLang="tr-TR" sz="2000"/>
              <a:t>Backhand vuruşu öğretilecek olan ikinci vuruştur. Bu vuruş forehand vuruşu kadar güçlü bir vuruş değildir. Bu yüzden bu vuruşta çabukluk ve tutarlılık daha önemlidir. Raket tutuşlarına göre farklılık gösteren bir vuruştur</a:t>
            </a:r>
          </a:p>
          <a:p>
            <a:pPr eaLnBrk="1" hangingPunct="1">
              <a:lnSpc>
                <a:spcPct val="80000"/>
              </a:lnSpc>
            </a:pPr>
            <a:r>
              <a:rPr lang="tr-TR" altLang="tr-TR" sz="2000" b="1">
                <a:solidFill>
                  <a:srgbClr val="FF0066"/>
                </a:solidFill>
              </a:rPr>
              <a:t> Geriye Doğru Hareket</a:t>
            </a:r>
            <a:endParaRPr lang="tr-TR" altLang="tr-TR" sz="2000">
              <a:solidFill>
                <a:srgbClr val="FF0066"/>
              </a:solidFill>
            </a:endParaRPr>
          </a:p>
          <a:p>
            <a:pPr eaLnBrk="1" hangingPunct="1">
              <a:lnSpc>
                <a:spcPct val="80000"/>
              </a:lnSpc>
            </a:pPr>
            <a:r>
              <a:rPr lang="tr-TR" altLang="tr-TR" sz="2000"/>
              <a:t>Kolun alt kısmı ve raket masa seviyesinde ve vücudumuzun önünde olacak. Raket yere dik dirsek ile kol  yaklaşık 90 derecelik bir açı yapmalıdır. Kol geri giderken raket açılmalı ve dirsek sabit kalmalıdır. Vuruş boyunca omuz, bacaklar ve bel kullanılmamalıdır </a:t>
            </a:r>
          </a:p>
          <a:p>
            <a:pPr eaLnBrk="1" hangingPunct="1">
              <a:lnSpc>
                <a:spcPct val="80000"/>
              </a:lnSpc>
            </a:pPr>
            <a:r>
              <a:rPr lang="tr-TR" altLang="tr-TR" sz="2000" b="1">
                <a:solidFill>
                  <a:srgbClr val="FF0066"/>
                </a:solidFill>
              </a:rPr>
              <a:t>İleri Hareket</a:t>
            </a:r>
            <a:endParaRPr lang="tr-TR" altLang="tr-TR" sz="2000">
              <a:solidFill>
                <a:srgbClr val="FF0066"/>
              </a:solidFill>
            </a:endParaRPr>
          </a:p>
          <a:p>
            <a:pPr eaLnBrk="1" hangingPunct="1">
              <a:lnSpc>
                <a:spcPct val="80000"/>
              </a:lnSpc>
            </a:pPr>
            <a:r>
              <a:rPr lang="tr-TR" altLang="tr-TR" sz="2000"/>
              <a:t>Kolun alt kısmını ve raketi dirsekten ileriye ve yukarıya doğru hareket ettirin. Dirsek sadece raketi düz bir hatta tutacak kadar ileriye gitmelidir </a:t>
            </a:r>
          </a:p>
        </p:txBody>
      </p:sp>
      <p:pic>
        <p:nvPicPr>
          <p:cNvPr id="19460" name="Picture 4" descr="fg">
            <a:extLst>
              <a:ext uri="{FF2B5EF4-FFF2-40B4-BE49-F238E27FC236}">
                <a16:creationId xmlns:a16="http://schemas.microsoft.com/office/drawing/2014/main" id="{0ACF0F9D-AAC0-4997-897F-1D06BB05B75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4154488"/>
            <a:ext cx="3995737"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867AB88-845B-4E5C-AADD-21EE36CAE3DE}"/>
              </a:ext>
            </a:extLst>
          </p:cNvPr>
          <p:cNvSpPr>
            <a:spLocks noGrp="1" noChangeArrowheads="1"/>
          </p:cNvSpPr>
          <p:nvPr>
            <p:ph type="title"/>
          </p:nvPr>
        </p:nvSpPr>
        <p:spPr>
          <a:xfrm>
            <a:off x="457200" y="0"/>
            <a:ext cx="8229600" cy="765175"/>
          </a:xfrm>
        </p:spPr>
        <p:txBody>
          <a:bodyPr/>
          <a:lstStyle/>
          <a:p>
            <a:pPr eaLnBrk="1" hangingPunct="1"/>
            <a:r>
              <a:rPr lang="tr-TR" altLang="tr-TR" sz="3200" b="1">
                <a:solidFill>
                  <a:srgbClr val="FF0066"/>
                </a:solidFill>
              </a:rPr>
              <a:t>BACKHAND TEKNİĞİNİN ÖĞRENİMİ</a:t>
            </a:r>
          </a:p>
        </p:txBody>
      </p:sp>
      <p:sp>
        <p:nvSpPr>
          <p:cNvPr id="20483" name="Rectangle 3">
            <a:extLst>
              <a:ext uri="{FF2B5EF4-FFF2-40B4-BE49-F238E27FC236}">
                <a16:creationId xmlns:a16="http://schemas.microsoft.com/office/drawing/2014/main" id="{F159AD84-A849-4FC6-8A43-4DB1C3AC89F2}"/>
              </a:ext>
            </a:extLst>
          </p:cNvPr>
          <p:cNvSpPr>
            <a:spLocks noGrp="1" noChangeArrowheads="1"/>
          </p:cNvSpPr>
          <p:nvPr>
            <p:ph type="body" idx="1"/>
          </p:nvPr>
        </p:nvSpPr>
        <p:spPr>
          <a:xfrm>
            <a:off x="0" y="620713"/>
            <a:ext cx="7740650" cy="5832475"/>
          </a:xfrm>
        </p:spPr>
        <p:txBody>
          <a:bodyPr/>
          <a:lstStyle/>
          <a:p>
            <a:pPr eaLnBrk="1" hangingPunct="1">
              <a:lnSpc>
                <a:spcPct val="90000"/>
              </a:lnSpc>
              <a:buFontTx/>
              <a:buNone/>
            </a:pPr>
            <a:endParaRPr lang="tr-TR" altLang="tr-TR" sz="1200" b="1"/>
          </a:p>
          <a:p>
            <a:pPr eaLnBrk="1" hangingPunct="1">
              <a:lnSpc>
                <a:spcPct val="90000"/>
              </a:lnSpc>
            </a:pPr>
            <a:r>
              <a:rPr lang="tr-TR" altLang="tr-TR" sz="2400" b="1">
                <a:solidFill>
                  <a:srgbClr val="FF0066"/>
                </a:solidFill>
              </a:rPr>
              <a:t>Topla Temas</a:t>
            </a:r>
            <a:endParaRPr lang="tr-TR" altLang="tr-TR" sz="2400">
              <a:solidFill>
                <a:srgbClr val="FF0066"/>
              </a:solidFill>
            </a:endParaRPr>
          </a:p>
          <a:p>
            <a:pPr eaLnBrk="1" hangingPunct="1">
              <a:lnSpc>
                <a:spcPct val="90000"/>
              </a:lnSpc>
            </a:pPr>
            <a:r>
              <a:rPr lang="tr-TR" altLang="tr-TR" sz="2400"/>
              <a:t>Topla temas sırasında bilek yukarı ve peşinden de topun üzerine raketle birlikte kapatılmalıdır. Raket topun üzerinden dönerek kapatılmalı. Ekstra güç için topun arkasından vurmalı ve topun raket tahtasına kadar gömülmesi sağlanmalıdır </a:t>
            </a:r>
          </a:p>
          <a:p>
            <a:pPr eaLnBrk="1" hangingPunct="1">
              <a:lnSpc>
                <a:spcPct val="90000"/>
              </a:lnSpc>
              <a:buFontTx/>
              <a:buNone/>
            </a:pPr>
            <a:endParaRPr lang="tr-TR" altLang="tr-TR" sz="2400" b="1"/>
          </a:p>
          <a:p>
            <a:pPr eaLnBrk="1" hangingPunct="1">
              <a:lnSpc>
                <a:spcPct val="90000"/>
              </a:lnSpc>
            </a:pPr>
            <a:r>
              <a:rPr lang="tr-TR" altLang="tr-TR" sz="2400" b="1">
                <a:solidFill>
                  <a:srgbClr val="FF0066"/>
                </a:solidFill>
              </a:rPr>
              <a:t>Takip Hareketi</a:t>
            </a:r>
            <a:endParaRPr lang="tr-TR" altLang="tr-TR" sz="2400">
              <a:solidFill>
                <a:srgbClr val="FF0066"/>
              </a:solidFill>
            </a:endParaRPr>
          </a:p>
          <a:p>
            <a:pPr eaLnBrk="1" hangingPunct="1">
              <a:lnSpc>
                <a:spcPct val="90000"/>
              </a:lnSpc>
            </a:pPr>
            <a:r>
              <a:rPr lang="tr-TR" altLang="tr-TR" sz="2400"/>
              <a:t>Dirsek, raketin gideceği son noktaya kadar düz bir hatta gitmesini sağlayacak şekilde açılırken, kol ileriye ve yukarıya doğru hareketine devam edilmeli. Vuruş sonunda raket topun vurulduğu yöne ve sağına doğru bakmalıdır. Dirsek de bu aşamada tamamen açılmış olmalıdır.</a:t>
            </a:r>
          </a:p>
          <a:p>
            <a:pPr eaLnBrk="1" hangingPunct="1">
              <a:lnSpc>
                <a:spcPct val="90000"/>
              </a:lnSpc>
            </a:pPr>
            <a:endParaRPr lang="tr-TR" altLang="tr-TR" sz="2400"/>
          </a:p>
        </p:txBody>
      </p:sp>
      <p:pic>
        <p:nvPicPr>
          <p:cNvPr id="20484" name="Picture 6">
            <a:extLst>
              <a:ext uri="{FF2B5EF4-FFF2-40B4-BE49-F238E27FC236}">
                <a16:creationId xmlns:a16="http://schemas.microsoft.com/office/drawing/2014/main" id="{CF2F812A-E76C-42EB-AB91-FBEE8ED0A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25" y="0"/>
            <a:ext cx="1412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Rueckhand-Topspin.mpg">
            <a:hlinkClick r:id="" action="ppaction://media"/>
            <a:extLst>
              <a:ext uri="{FF2B5EF4-FFF2-40B4-BE49-F238E27FC236}">
                <a16:creationId xmlns:a16="http://schemas.microsoft.com/office/drawing/2014/main" id="{4D213AEC-8CDA-4898-A44A-847231F4FACA}"/>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116013" y="0"/>
            <a:ext cx="8027987"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351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5172"/>
                                        </p:tgtEl>
                                      </p:cBhvr>
                                    </p:cmd>
                                  </p:childTnLst>
                                </p:cTn>
                              </p:par>
                            </p:childTnLst>
                          </p:cTn>
                        </p:par>
                      </p:childTnLst>
                    </p:cTn>
                  </p:par>
                </p:childTnLst>
              </p:cTn>
              <p:nextCondLst>
                <p:cond evt="onClick" delay="0">
                  <p:tgtEl>
                    <p:spTgt spid="135172"/>
                  </p:tgtEl>
                </p:cond>
              </p:nextCondLst>
            </p:seq>
            <p:video>
              <p:cMediaNode>
                <p:cTn id="7" fill="hold" display="0">
                  <p:stCondLst>
                    <p:cond delay="indefinite"/>
                  </p:stCondLst>
                  <p:endCondLst>
                    <p:cond evt="onNext" delay="0">
                      <p:tgtEl>
                        <p:sldTgt/>
                      </p:tgtEl>
                    </p:cond>
                    <p:cond evt="onPrev" delay="0">
                      <p:tgtEl>
                        <p:sldTgt/>
                      </p:tgtEl>
                    </p:cond>
                  </p:endCondLst>
                </p:cTn>
                <p:tgtEl>
                  <p:spTgt spid="13517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9533113-C92B-49F7-B932-9DD79F9B4CEC}"/>
              </a:ext>
            </a:extLst>
          </p:cNvPr>
          <p:cNvSpPr>
            <a:spLocks noGrp="1" noChangeArrowheads="1"/>
          </p:cNvSpPr>
          <p:nvPr>
            <p:ph type="title"/>
          </p:nvPr>
        </p:nvSpPr>
        <p:spPr>
          <a:xfrm>
            <a:off x="457200" y="0"/>
            <a:ext cx="8229600" cy="1196975"/>
          </a:xfrm>
        </p:spPr>
        <p:txBody>
          <a:bodyPr/>
          <a:lstStyle/>
          <a:p>
            <a:pPr eaLnBrk="1" hangingPunct="1"/>
            <a:r>
              <a:rPr lang="tr-TR" altLang="tr-TR" sz="4000" b="1">
                <a:solidFill>
                  <a:srgbClr val="FF0066"/>
                </a:solidFill>
              </a:rPr>
              <a:t>KESME (CHOP) TEKNİĞİNİN  ÖĞRENİMİ</a:t>
            </a:r>
            <a:r>
              <a:rPr lang="tr-TR" altLang="tr-TR" sz="4000"/>
              <a:t> </a:t>
            </a:r>
          </a:p>
        </p:txBody>
      </p:sp>
      <p:sp>
        <p:nvSpPr>
          <p:cNvPr id="22531" name="Rectangle 3">
            <a:extLst>
              <a:ext uri="{FF2B5EF4-FFF2-40B4-BE49-F238E27FC236}">
                <a16:creationId xmlns:a16="http://schemas.microsoft.com/office/drawing/2014/main" id="{87D08D8B-6D0A-4E7A-804E-6A9407D8CC9F}"/>
              </a:ext>
            </a:extLst>
          </p:cNvPr>
          <p:cNvSpPr>
            <a:spLocks noGrp="1" noChangeArrowheads="1"/>
          </p:cNvSpPr>
          <p:nvPr>
            <p:ph type="body" idx="1"/>
          </p:nvPr>
        </p:nvSpPr>
        <p:spPr>
          <a:xfrm>
            <a:off x="0" y="1268413"/>
            <a:ext cx="7667625" cy="5589587"/>
          </a:xfrm>
        </p:spPr>
        <p:txBody>
          <a:bodyPr/>
          <a:lstStyle/>
          <a:p>
            <a:pPr eaLnBrk="1" hangingPunct="1">
              <a:lnSpc>
                <a:spcPct val="90000"/>
              </a:lnSpc>
            </a:pPr>
            <a:r>
              <a:rPr lang="tr-TR" altLang="tr-TR"/>
              <a:t>Kesme vuruşu kesmeye veya başka vuruşlara karşı yapılan pasif bir vuruştur. Genellikle atak yapmak istemediğiniz durumlarda servis veya kesmeye karşı yapılır. Forehand kesme vuruşu daha zor olduğu ve forehand tarafından genellikle atak yapıldığı için bu vuruş daha çok backhand ile yapılır. Başarılı bir kesme rakibin etkili atak yapmasını engelliyecek şekilde olmalıdır. Topu alçak tutup iyi yere atmalı ve iyi kesme falsosu verilmelidir </a:t>
            </a:r>
          </a:p>
        </p:txBody>
      </p:sp>
      <p:pic>
        <p:nvPicPr>
          <p:cNvPr id="22532" name="Picture 5">
            <a:extLst>
              <a:ext uri="{FF2B5EF4-FFF2-40B4-BE49-F238E27FC236}">
                <a16:creationId xmlns:a16="http://schemas.microsoft.com/office/drawing/2014/main" id="{FD015EE8-E27E-4114-B418-C08CDC08F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38" y="0"/>
            <a:ext cx="1465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9D4AE211-0C28-4A40-8134-83266D8C1B1C}"/>
              </a:ext>
            </a:extLst>
          </p:cNvPr>
          <p:cNvSpPr>
            <a:spLocks noGrp="1" noChangeArrowheads="1"/>
          </p:cNvSpPr>
          <p:nvPr>
            <p:ph type="subTitle" idx="1"/>
          </p:nvPr>
        </p:nvSpPr>
        <p:spPr>
          <a:xfrm>
            <a:off x="109538" y="2133600"/>
            <a:ext cx="9034462" cy="5732463"/>
          </a:xfrm>
        </p:spPr>
        <p:txBody>
          <a:bodyPr/>
          <a:lstStyle/>
          <a:p>
            <a:pPr algn="l" eaLnBrk="1" hangingPunct="1">
              <a:lnSpc>
                <a:spcPct val="80000"/>
              </a:lnSpc>
            </a:pPr>
            <a:r>
              <a:rPr lang="tr-TR" altLang="tr-TR" sz="2800"/>
              <a:t>	1890 - 1900 yılları arasında İngiltere ve Uzakdoğu ülkelerinde evlerdeki yemek masalarında oynanmaya başlandığı bilinmektedir.</a:t>
            </a:r>
          </a:p>
          <a:p>
            <a:pPr algn="l" eaLnBrk="1" hangingPunct="1">
              <a:lnSpc>
                <a:spcPct val="80000"/>
              </a:lnSpc>
            </a:pPr>
            <a:r>
              <a:rPr lang="tr-TR" altLang="tr-TR" sz="2800"/>
              <a:t> 	Ping -Pong adıyla ve tenis raketine benzer kordajlı, ahşap kasnak pergament kaplıydı </a:t>
            </a:r>
          </a:p>
          <a:p>
            <a:pPr algn="l" eaLnBrk="1" hangingPunct="1">
              <a:lnSpc>
                <a:spcPct val="80000"/>
              </a:lnSpc>
            </a:pPr>
            <a:r>
              <a:rPr lang="tr-TR" altLang="tr-TR" sz="2800"/>
              <a:t>	Türkiye'de ilk defa 1920'li yılların ikinci yarısında başlanıldığı ve ilk kez Robert Kolejinde oynandığı bilinir </a:t>
            </a:r>
          </a:p>
          <a:p>
            <a:pPr algn="l" eaLnBrk="1" hangingPunct="1">
              <a:lnSpc>
                <a:spcPct val="80000"/>
              </a:lnSpc>
            </a:pPr>
            <a:r>
              <a:rPr lang="tr-TR" altLang="tr-TR" sz="2800"/>
              <a:t>İlk turnuva Altınordu kulübü tarafından düzenlenmiştir </a:t>
            </a:r>
          </a:p>
          <a:p>
            <a:pPr algn="l" eaLnBrk="1" hangingPunct="1">
              <a:lnSpc>
                <a:spcPct val="80000"/>
              </a:lnSpc>
            </a:pPr>
            <a:r>
              <a:rPr lang="tr-TR" altLang="tr-TR" sz="2800"/>
              <a:t>	Türkiye Masa Tenisi Federasyonu 1966 yılında kurulmuştur</a:t>
            </a:r>
          </a:p>
          <a:p>
            <a:pPr algn="l" eaLnBrk="1" hangingPunct="1">
              <a:lnSpc>
                <a:spcPct val="80000"/>
              </a:lnSpc>
            </a:pPr>
            <a:r>
              <a:rPr lang="tr-TR" altLang="tr-TR" sz="2800"/>
              <a:t>	(ITTF) Uluslararası Masa Tenisi Federasyonu 1926 yılında kurulmuştur</a:t>
            </a:r>
          </a:p>
        </p:txBody>
      </p:sp>
      <p:pic>
        <p:nvPicPr>
          <p:cNvPr id="5123" name="Picture 5" descr="da">
            <a:extLst>
              <a:ext uri="{FF2B5EF4-FFF2-40B4-BE49-F238E27FC236}">
                <a16:creationId xmlns:a16="http://schemas.microsoft.com/office/drawing/2014/main" id="{5EBECE00-95CF-46CF-807C-29CF253DC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0"/>
            <a:ext cx="324008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820054A-FAEF-493E-8B51-1E422EB5A422}"/>
              </a:ext>
            </a:extLst>
          </p:cNvPr>
          <p:cNvSpPr>
            <a:spLocks noGrp="1" noChangeArrowheads="1"/>
          </p:cNvSpPr>
          <p:nvPr>
            <p:ph type="title"/>
          </p:nvPr>
        </p:nvSpPr>
        <p:spPr>
          <a:xfrm>
            <a:off x="457200" y="0"/>
            <a:ext cx="8229600" cy="1196975"/>
          </a:xfrm>
        </p:spPr>
        <p:txBody>
          <a:bodyPr/>
          <a:lstStyle/>
          <a:p>
            <a:pPr eaLnBrk="1" hangingPunct="1"/>
            <a:r>
              <a:rPr lang="tr-TR" altLang="tr-TR" sz="4000" b="1">
                <a:solidFill>
                  <a:srgbClr val="FF0066"/>
                </a:solidFill>
              </a:rPr>
              <a:t>BACKHAND KESME(CHOP) TEKNİĞİNİN ÖĞRENİMİ</a:t>
            </a:r>
            <a:r>
              <a:rPr lang="tr-TR" altLang="tr-TR" sz="4000"/>
              <a:t> </a:t>
            </a:r>
          </a:p>
        </p:txBody>
      </p:sp>
      <p:sp>
        <p:nvSpPr>
          <p:cNvPr id="23555" name="Rectangle 3">
            <a:extLst>
              <a:ext uri="{FF2B5EF4-FFF2-40B4-BE49-F238E27FC236}">
                <a16:creationId xmlns:a16="http://schemas.microsoft.com/office/drawing/2014/main" id="{8F198E89-2125-4667-8D5C-ABC0127870CD}"/>
              </a:ext>
            </a:extLst>
          </p:cNvPr>
          <p:cNvSpPr>
            <a:spLocks noGrp="1" noChangeArrowheads="1"/>
          </p:cNvSpPr>
          <p:nvPr>
            <p:ph type="body" idx="1"/>
          </p:nvPr>
        </p:nvSpPr>
        <p:spPr>
          <a:xfrm>
            <a:off x="0" y="1268413"/>
            <a:ext cx="9144000" cy="4176712"/>
          </a:xfrm>
        </p:spPr>
        <p:txBody>
          <a:bodyPr/>
          <a:lstStyle/>
          <a:p>
            <a:pPr eaLnBrk="1" hangingPunct="1">
              <a:lnSpc>
                <a:spcPct val="90000"/>
              </a:lnSpc>
            </a:pPr>
            <a:r>
              <a:rPr lang="tr-TR" altLang="tr-TR" b="1">
                <a:solidFill>
                  <a:srgbClr val="0000FF"/>
                </a:solidFill>
              </a:rPr>
              <a:t> </a:t>
            </a:r>
            <a:r>
              <a:rPr lang="tr-TR" altLang="tr-TR" b="1">
                <a:solidFill>
                  <a:srgbClr val="FF0066"/>
                </a:solidFill>
              </a:rPr>
              <a:t>Geri Hareket</a:t>
            </a:r>
            <a:endParaRPr lang="tr-TR" altLang="tr-TR">
              <a:solidFill>
                <a:srgbClr val="FF0066"/>
              </a:solidFill>
            </a:endParaRPr>
          </a:p>
          <a:p>
            <a:pPr eaLnBrk="1" hangingPunct="1">
              <a:lnSpc>
                <a:spcPct val="90000"/>
              </a:lnSpc>
            </a:pPr>
            <a:r>
              <a:rPr lang="tr-TR" altLang="tr-TR"/>
              <a:t>Dirseği yana açıp ileriye doğru çıkartın, raketi açın ve bileği çevirerek raketi geriye doğru getirin. Vuruş sırasında dirsek hareket etmemelidir.</a:t>
            </a:r>
            <a:endParaRPr lang="tr-TR" altLang="tr-TR" b="1"/>
          </a:p>
          <a:p>
            <a:pPr eaLnBrk="1" hangingPunct="1">
              <a:lnSpc>
                <a:spcPct val="90000"/>
              </a:lnSpc>
            </a:pPr>
            <a:r>
              <a:rPr lang="tr-TR" altLang="tr-TR" b="1">
                <a:solidFill>
                  <a:srgbClr val="FF0066"/>
                </a:solidFill>
              </a:rPr>
              <a:t>İleri Hareket</a:t>
            </a:r>
            <a:endParaRPr lang="tr-TR" altLang="tr-TR">
              <a:solidFill>
                <a:srgbClr val="FF0066"/>
              </a:solidFill>
            </a:endParaRPr>
          </a:p>
          <a:p>
            <a:pPr eaLnBrk="1" hangingPunct="1">
              <a:lnSpc>
                <a:spcPct val="90000"/>
              </a:lnSpc>
            </a:pPr>
            <a:r>
              <a:rPr lang="tr-TR" altLang="tr-TR"/>
              <a:t>Raketi hafifçe aşağı ve ileriye doğru hareket ettirin.</a:t>
            </a:r>
          </a:p>
        </p:txBody>
      </p:sp>
      <p:pic>
        <p:nvPicPr>
          <p:cNvPr id="23556" name="Picture 4">
            <a:extLst>
              <a:ext uri="{FF2B5EF4-FFF2-40B4-BE49-F238E27FC236}">
                <a16:creationId xmlns:a16="http://schemas.microsoft.com/office/drawing/2014/main" id="{FD5A55D8-C31C-410F-A53D-BAE4A2AD0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4797425"/>
            <a:ext cx="73088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7838027-2B80-423B-9EC9-4BF0AC2B04EF}"/>
              </a:ext>
            </a:extLst>
          </p:cNvPr>
          <p:cNvSpPr>
            <a:spLocks noGrp="1" noChangeArrowheads="1"/>
          </p:cNvSpPr>
          <p:nvPr>
            <p:ph type="title"/>
          </p:nvPr>
        </p:nvSpPr>
        <p:spPr>
          <a:xfrm>
            <a:off x="457200" y="0"/>
            <a:ext cx="5267325" cy="2781300"/>
          </a:xfrm>
        </p:spPr>
        <p:txBody>
          <a:bodyPr/>
          <a:lstStyle/>
          <a:p>
            <a:pPr eaLnBrk="1" hangingPunct="1"/>
            <a:r>
              <a:rPr lang="tr-TR" altLang="tr-TR" sz="4000" b="1">
                <a:solidFill>
                  <a:srgbClr val="FF0066"/>
                </a:solidFill>
              </a:rPr>
              <a:t>BACKHAND KESME(CHOP) TEKNİĞİNİN ÖĞRENİMİ</a:t>
            </a:r>
          </a:p>
        </p:txBody>
      </p:sp>
      <p:sp>
        <p:nvSpPr>
          <p:cNvPr id="24579" name="Rectangle 3">
            <a:extLst>
              <a:ext uri="{FF2B5EF4-FFF2-40B4-BE49-F238E27FC236}">
                <a16:creationId xmlns:a16="http://schemas.microsoft.com/office/drawing/2014/main" id="{3B5B851F-9660-4493-A819-FE4CC9080CD5}"/>
              </a:ext>
            </a:extLst>
          </p:cNvPr>
          <p:cNvSpPr>
            <a:spLocks noGrp="1" noChangeArrowheads="1"/>
          </p:cNvSpPr>
          <p:nvPr>
            <p:ph type="body" idx="1"/>
          </p:nvPr>
        </p:nvSpPr>
        <p:spPr>
          <a:xfrm>
            <a:off x="0" y="2565400"/>
            <a:ext cx="9144000" cy="4292600"/>
          </a:xfrm>
        </p:spPr>
        <p:txBody>
          <a:bodyPr/>
          <a:lstStyle/>
          <a:p>
            <a:pPr eaLnBrk="1" hangingPunct="1">
              <a:lnSpc>
                <a:spcPct val="80000"/>
              </a:lnSpc>
            </a:pPr>
            <a:r>
              <a:rPr lang="tr-TR" altLang="tr-TR" sz="2800" b="1">
                <a:solidFill>
                  <a:srgbClr val="FF0066"/>
                </a:solidFill>
              </a:rPr>
              <a:t>Topla Temas</a:t>
            </a:r>
          </a:p>
          <a:p>
            <a:pPr eaLnBrk="1" hangingPunct="1">
              <a:lnSpc>
                <a:spcPct val="80000"/>
              </a:lnSpc>
            </a:pPr>
            <a:r>
              <a:rPr lang="tr-TR" altLang="tr-TR" sz="2800"/>
              <a:t>Top düşerken topla temas edilmeli. Topun raket üzerine düşmesini bekleyin ve topu arka alt kısmına fırçalama hareketiyle birlikte vurarak topun geriye doğru dönerek gitmesini sağlayın. Daha ileri seviye oyuncular topun düşmesini beklemeden zıplama anında bu vuruşu yapabilirler.</a:t>
            </a:r>
            <a:r>
              <a:rPr lang="tr-TR" altLang="tr-TR" sz="2800" b="1"/>
              <a:t> </a:t>
            </a:r>
          </a:p>
          <a:p>
            <a:pPr eaLnBrk="1" hangingPunct="1">
              <a:lnSpc>
                <a:spcPct val="80000"/>
              </a:lnSpc>
            </a:pPr>
            <a:r>
              <a:rPr lang="tr-TR" altLang="tr-TR" sz="2800" b="1"/>
              <a:t> </a:t>
            </a:r>
            <a:r>
              <a:rPr lang="tr-TR" altLang="tr-TR" sz="2800" b="1">
                <a:solidFill>
                  <a:srgbClr val="FF0066"/>
                </a:solidFill>
              </a:rPr>
              <a:t>Takip Hareketi</a:t>
            </a:r>
            <a:endParaRPr lang="tr-TR" altLang="tr-TR" sz="2800">
              <a:solidFill>
                <a:srgbClr val="FF0066"/>
              </a:solidFill>
            </a:endParaRPr>
          </a:p>
          <a:p>
            <a:pPr eaLnBrk="1" hangingPunct="1">
              <a:lnSpc>
                <a:spcPct val="80000"/>
              </a:lnSpc>
            </a:pPr>
            <a:r>
              <a:rPr lang="tr-TR" altLang="tr-TR" sz="2800"/>
              <a:t>Topla temas sonrasında durmayın. Kol ve dirseğin hareketini neredeyse düz konuma gelinceye kadar ileriye doğru devam ettirin.</a:t>
            </a:r>
          </a:p>
        </p:txBody>
      </p:sp>
      <p:pic>
        <p:nvPicPr>
          <p:cNvPr id="24580" name="Picture 4" descr="bhkesikvurus1">
            <a:extLst>
              <a:ext uri="{FF2B5EF4-FFF2-40B4-BE49-F238E27FC236}">
                <a16:creationId xmlns:a16="http://schemas.microsoft.com/office/drawing/2014/main" id="{CE3910D3-EE9E-43D5-9261-0A2C89EA8D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0"/>
            <a:ext cx="298767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siraR-2.wmv">
            <a:hlinkClick r:id="" action="ppaction://media"/>
            <a:extLst>
              <a:ext uri="{FF2B5EF4-FFF2-40B4-BE49-F238E27FC236}">
                <a16:creationId xmlns:a16="http://schemas.microsoft.com/office/drawing/2014/main" id="{64F9DBF3-40BB-4285-AEE7-0C44EC5D17C3}"/>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00113" y="0"/>
            <a:ext cx="8243887"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900" fill="hold"/>
                                        <p:tgtEl>
                                          <p:spTgt spid="13619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6197"/>
                </p:tgtEl>
              </p:cMediaNode>
            </p:video>
            <p:seq concurrent="1" nextAc="seek">
              <p:cTn id="8" restart="whenNotActive" fill="hold" evtFilter="cancelBubble" nodeType="interactiveSeq">
                <p:stCondLst>
                  <p:cond evt="onClick" delay="0">
                    <p:tgtEl>
                      <p:spTgt spid="13619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36197"/>
                                        </p:tgtEl>
                                      </p:cBhvr>
                                    </p:cmd>
                                  </p:childTnLst>
                                </p:cTn>
                              </p:par>
                            </p:childTnLst>
                          </p:cTn>
                        </p:par>
                      </p:childTnLst>
                    </p:cTn>
                  </p:par>
                </p:childTnLst>
              </p:cTn>
              <p:nextCondLst>
                <p:cond evt="onClick" delay="0">
                  <p:tgtEl>
                    <p:spTgt spid="13619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97BFF16-6736-4B38-AF31-8591679CC967}"/>
              </a:ext>
            </a:extLst>
          </p:cNvPr>
          <p:cNvSpPr>
            <a:spLocks noGrp="1" noChangeArrowheads="1"/>
          </p:cNvSpPr>
          <p:nvPr>
            <p:ph type="title"/>
          </p:nvPr>
        </p:nvSpPr>
        <p:spPr>
          <a:xfrm>
            <a:off x="457200" y="0"/>
            <a:ext cx="8229600" cy="1125538"/>
          </a:xfrm>
        </p:spPr>
        <p:txBody>
          <a:bodyPr/>
          <a:lstStyle/>
          <a:p>
            <a:pPr eaLnBrk="1" hangingPunct="1"/>
            <a:r>
              <a:rPr lang="tr-TR" altLang="tr-TR" sz="4000" b="1">
                <a:solidFill>
                  <a:srgbClr val="FF0066"/>
                </a:solidFill>
              </a:rPr>
              <a:t>FOREHAND KESİK (CHOP) TEKNİĞİNİN ÖĞRENİMİ</a:t>
            </a:r>
            <a:r>
              <a:rPr lang="tr-TR" altLang="tr-TR" sz="4000"/>
              <a:t> </a:t>
            </a:r>
          </a:p>
        </p:txBody>
      </p:sp>
      <p:sp>
        <p:nvSpPr>
          <p:cNvPr id="26627" name="Rectangle 3">
            <a:extLst>
              <a:ext uri="{FF2B5EF4-FFF2-40B4-BE49-F238E27FC236}">
                <a16:creationId xmlns:a16="http://schemas.microsoft.com/office/drawing/2014/main" id="{1A181100-B6A7-4BC8-9809-0AC4E3B72A40}"/>
              </a:ext>
            </a:extLst>
          </p:cNvPr>
          <p:cNvSpPr>
            <a:spLocks noGrp="1" noChangeArrowheads="1"/>
          </p:cNvSpPr>
          <p:nvPr>
            <p:ph type="body" idx="1"/>
          </p:nvPr>
        </p:nvSpPr>
        <p:spPr>
          <a:xfrm>
            <a:off x="0" y="1268413"/>
            <a:ext cx="7667625" cy="5589587"/>
          </a:xfrm>
        </p:spPr>
        <p:txBody>
          <a:bodyPr/>
          <a:lstStyle/>
          <a:p>
            <a:pPr eaLnBrk="1" hangingPunct="1">
              <a:lnSpc>
                <a:spcPct val="90000"/>
              </a:lnSpc>
            </a:pPr>
            <a:r>
              <a:rPr lang="tr-TR" altLang="tr-TR" sz="3600" b="1">
                <a:solidFill>
                  <a:srgbClr val="FF0066"/>
                </a:solidFill>
              </a:rPr>
              <a:t>Geri Hareket</a:t>
            </a:r>
            <a:endParaRPr lang="tr-TR" altLang="tr-TR" sz="3600">
              <a:solidFill>
                <a:srgbClr val="FF0066"/>
              </a:solidFill>
            </a:endParaRPr>
          </a:p>
          <a:p>
            <a:pPr eaLnBrk="1" hangingPunct="1">
              <a:lnSpc>
                <a:spcPct val="90000"/>
              </a:lnSpc>
            </a:pPr>
            <a:r>
              <a:rPr lang="tr-TR" altLang="tr-TR" sz="3600"/>
              <a:t>Dirsek vücudun biraz önünde olmalıdır. Raketi açın ve raket tutan elin  omuz hizasına gelecek şekilde geri ve yukarıda . Vuruşun geri kalan kısmında dirsek hareket etmemelidir.</a:t>
            </a:r>
            <a:endParaRPr lang="tr-TR" altLang="tr-TR" sz="3600" b="1"/>
          </a:p>
          <a:p>
            <a:pPr eaLnBrk="1" hangingPunct="1">
              <a:lnSpc>
                <a:spcPct val="90000"/>
              </a:lnSpc>
            </a:pPr>
            <a:r>
              <a:rPr lang="tr-TR" altLang="tr-TR" sz="3600" b="1">
                <a:solidFill>
                  <a:srgbClr val="FF0066"/>
                </a:solidFill>
              </a:rPr>
              <a:t>İleri Hareket</a:t>
            </a:r>
            <a:endParaRPr lang="tr-TR" altLang="tr-TR" sz="3600">
              <a:solidFill>
                <a:srgbClr val="FF0066"/>
              </a:solidFill>
            </a:endParaRPr>
          </a:p>
          <a:p>
            <a:pPr eaLnBrk="1" hangingPunct="1">
              <a:lnSpc>
                <a:spcPct val="90000"/>
              </a:lnSpc>
            </a:pPr>
            <a:r>
              <a:rPr lang="tr-TR" altLang="tr-TR" sz="3600"/>
              <a:t>Raketi dirsekten ileri ve aşağıya doğru hareket ettirin.</a:t>
            </a:r>
          </a:p>
        </p:txBody>
      </p:sp>
      <p:pic>
        <p:nvPicPr>
          <p:cNvPr id="26628" name="Picture 5">
            <a:extLst>
              <a:ext uri="{FF2B5EF4-FFF2-40B4-BE49-F238E27FC236}">
                <a16:creationId xmlns:a16="http://schemas.microsoft.com/office/drawing/2014/main" id="{0908B53E-6604-4FB8-8643-E12348CBC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738" y="0"/>
            <a:ext cx="1465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a:extLst>
              <a:ext uri="{FF2B5EF4-FFF2-40B4-BE49-F238E27FC236}">
                <a16:creationId xmlns:a16="http://schemas.microsoft.com/office/drawing/2014/main" id="{E62148F6-8896-4D6F-B1F7-A073919AA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581525"/>
            <a:ext cx="4473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4D0C64B-D137-4417-B84B-82DFE936A6DB}"/>
              </a:ext>
            </a:extLst>
          </p:cNvPr>
          <p:cNvSpPr>
            <a:spLocks noGrp="1" noChangeArrowheads="1"/>
          </p:cNvSpPr>
          <p:nvPr>
            <p:ph type="title"/>
          </p:nvPr>
        </p:nvSpPr>
        <p:spPr>
          <a:xfrm>
            <a:off x="457200" y="0"/>
            <a:ext cx="4330700" cy="2349500"/>
          </a:xfrm>
        </p:spPr>
        <p:txBody>
          <a:bodyPr/>
          <a:lstStyle/>
          <a:p>
            <a:pPr eaLnBrk="1" hangingPunct="1"/>
            <a:r>
              <a:rPr lang="tr-TR" altLang="tr-TR" sz="4000" b="1">
                <a:solidFill>
                  <a:srgbClr val="FF0066"/>
                </a:solidFill>
              </a:rPr>
              <a:t>FOREHAND KESİK (CHOP) TEKNİĞİNİN ÖĞRENİMİ</a:t>
            </a:r>
          </a:p>
        </p:txBody>
      </p:sp>
      <p:sp>
        <p:nvSpPr>
          <p:cNvPr id="27651" name="Rectangle 3">
            <a:extLst>
              <a:ext uri="{FF2B5EF4-FFF2-40B4-BE49-F238E27FC236}">
                <a16:creationId xmlns:a16="http://schemas.microsoft.com/office/drawing/2014/main" id="{7876BA80-55DC-4B95-B120-F72AB864CDF3}"/>
              </a:ext>
            </a:extLst>
          </p:cNvPr>
          <p:cNvSpPr>
            <a:spLocks noGrp="1" noChangeArrowheads="1"/>
          </p:cNvSpPr>
          <p:nvPr>
            <p:ph type="body" idx="1"/>
          </p:nvPr>
        </p:nvSpPr>
        <p:spPr>
          <a:xfrm>
            <a:off x="0" y="2420938"/>
            <a:ext cx="9144000" cy="4437062"/>
          </a:xfrm>
        </p:spPr>
        <p:txBody>
          <a:bodyPr/>
          <a:lstStyle/>
          <a:p>
            <a:pPr eaLnBrk="1" hangingPunct="1">
              <a:lnSpc>
                <a:spcPct val="90000"/>
              </a:lnSpc>
            </a:pPr>
            <a:r>
              <a:rPr lang="tr-TR" altLang="tr-TR" b="1">
                <a:solidFill>
                  <a:srgbClr val="FF0066"/>
                </a:solidFill>
              </a:rPr>
              <a:t>Topla Temas</a:t>
            </a:r>
            <a:endParaRPr lang="tr-TR" altLang="tr-TR">
              <a:solidFill>
                <a:srgbClr val="FF0066"/>
              </a:solidFill>
            </a:endParaRPr>
          </a:p>
          <a:p>
            <a:pPr eaLnBrk="1" hangingPunct="1">
              <a:lnSpc>
                <a:spcPct val="90000"/>
              </a:lnSpc>
            </a:pPr>
            <a:r>
              <a:rPr lang="tr-TR" altLang="tr-TR"/>
              <a:t>Topun raket üzerine düşmesi beklenir topun arka alt kısmına fırçalama hareketi yapılarak topun geriye doğru dönerek ileri gitmesi sağlanır.</a:t>
            </a:r>
            <a:endParaRPr lang="tr-TR" altLang="tr-TR" b="1"/>
          </a:p>
          <a:p>
            <a:pPr eaLnBrk="1" hangingPunct="1">
              <a:lnSpc>
                <a:spcPct val="90000"/>
              </a:lnSpc>
            </a:pPr>
            <a:r>
              <a:rPr lang="tr-TR" altLang="tr-TR" b="1"/>
              <a:t> </a:t>
            </a:r>
            <a:r>
              <a:rPr lang="tr-TR" altLang="tr-TR" b="1">
                <a:solidFill>
                  <a:srgbClr val="FF0066"/>
                </a:solidFill>
              </a:rPr>
              <a:t>Takip Hareketi</a:t>
            </a:r>
            <a:endParaRPr lang="tr-TR" altLang="tr-TR">
              <a:solidFill>
                <a:srgbClr val="FF0066"/>
              </a:solidFill>
            </a:endParaRPr>
          </a:p>
          <a:p>
            <a:pPr eaLnBrk="1" hangingPunct="1">
              <a:lnSpc>
                <a:spcPct val="90000"/>
              </a:lnSpc>
            </a:pPr>
            <a:r>
              <a:rPr lang="tr-TR" altLang="tr-TR"/>
              <a:t>Topla temas sonrasında durmayın. Kol ve dirseğin hareketini neredeyse düz konuma gelinceye kadar ileriye doğru devam ettirin.</a:t>
            </a:r>
          </a:p>
        </p:txBody>
      </p:sp>
      <p:pic>
        <p:nvPicPr>
          <p:cNvPr id="27652" name="Picture 6" descr="fdv">
            <a:extLst>
              <a:ext uri="{FF2B5EF4-FFF2-40B4-BE49-F238E27FC236}">
                <a16:creationId xmlns:a16="http://schemas.microsoft.com/office/drawing/2014/main" id="{AD4FE76D-6F5F-4E04-BCB8-B438A0B1BAF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4356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siraD-2.wmv">
            <a:hlinkClick r:id="" action="ppaction://media"/>
            <a:extLst>
              <a:ext uri="{FF2B5EF4-FFF2-40B4-BE49-F238E27FC236}">
                <a16:creationId xmlns:a16="http://schemas.microsoft.com/office/drawing/2014/main" id="{F2E3A807-C42A-4A6A-8D41-FEE8285F1862}"/>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042988" y="0"/>
            <a:ext cx="810101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900" fill="hold"/>
                                        <p:tgtEl>
                                          <p:spTgt spid="1372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37220"/>
                </p:tgtEl>
              </p:cMediaNode>
            </p:video>
            <p:seq concurrent="1" nextAc="seek">
              <p:cTn id="8" restart="whenNotActive" fill="hold" evtFilter="cancelBubble" nodeType="interactiveSeq">
                <p:stCondLst>
                  <p:cond evt="onClick" delay="0">
                    <p:tgtEl>
                      <p:spTgt spid="1372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37220"/>
                                        </p:tgtEl>
                                      </p:cBhvr>
                                    </p:cmd>
                                  </p:childTnLst>
                                </p:cTn>
                              </p:par>
                            </p:childTnLst>
                          </p:cTn>
                        </p:par>
                      </p:childTnLst>
                    </p:cTn>
                  </p:par>
                </p:childTnLst>
              </p:cTn>
              <p:nextCondLst>
                <p:cond evt="onClick" delay="0">
                  <p:tgtEl>
                    <p:spTgt spid="137220"/>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AB49C92-FEC9-4A33-8901-DEB8D179194D}"/>
              </a:ext>
            </a:extLst>
          </p:cNvPr>
          <p:cNvSpPr>
            <a:spLocks noGrp="1" noChangeArrowheads="1"/>
          </p:cNvSpPr>
          <p:nvPr>
            <p:ph type="title"/>
          </p:nvPr>
        </p:nvSpPr>
        <p:spPr>
          <a:xfrm>
            <a:off x="468313" y="260350"/>
            <a:ext cx="8229600" cy="1223963"/>
          </a:xfrm>
        </p:spPr>
        <p:txBody>
          <a:bodyPr/>
          <a:lstStyle/>
          <a:p>
            <a:pPr eaLnBrk="1" hangingPunct="1"/>
            <a:r>
              <a:rPr lang="tr-TR" altLang="tr-TR" sz="4000" b="1">
                <a:solidFill>
                  <a:srgbClr val="FF0066"/>
                </a:solidFill>
              </a:rPr>
              <a:t>TOP-SPİN</a:t>
            </a:r>
            <a:br>
              <a:rPr lang="tr-TR" altLang="tr-TR" sz="4000" b="1">
                <a:solidFill>
                  <a:srgbClr val="FF0066"/>
                </a:solidFill>
              </a:rPr>
            </a:br>
            <a:endParaRPr lang="tr-TR" altLang="tr-TR" sz="4000" b="1">
              <a:solidFill>
                <a:srgbClr val="FF0066"/>
              </a:solidFill>
            </a:endParaRPr>
          </a:p>
        </p:txBody>
      </p:sp>
      <p:sp>
        <p:nvSpPr>
          <p:cNvPr id="29699" name="Rectangle 3">
            <a:extLst>
              <a:ext uri="{FF2B5EF4-FFF2-40B4-BE49-F238E27FC236}">
                <a16:creationId xmlns:a16="http://schemas.microsoft.com/office/drawing/2014/main" id="{57816B6F-D9DA-4ABF-A30B-04DB1EA0EF20}"/>
              </a:ext>
            </a:extLst>
          </p:cNvPr>
          <p:cNvSpPr>
            <a:spLocks noGrp="1" noChangeArrowheads="1"/>
          </p:cNvSpPr>
          <p:nvPr>
            <p:ph type="body" idx="1"/>
          </p:nvPr>
        </p:nvSpPr>
        <p:spPr>
          <a:xfrm>
            <a:off x="1152525" y="333375"/>
            <a:ext cx="6732588" cy="6021388"/>
          </a:xfrm>
        </p:spPr>
        <p:txBody>
          <a:bodyPr/>
          <a:lstStyle/>
          <a:p>
            <a:pPr eaLnBrk="1" hangingPunct="1"/>
            <a:endParaRPr lang="tr-TR" altLang="tr-TR" sz="3600"/>
          </a:p>
          <a:p>
            <a:pPr eaLnBrk="1" hangingPunct="1"/>
            <a:r>
              <a:rPr lang="tr-TR" altLang="tr-TR" sz="3600"/>
              <a:t>Diğer sporlara nazaran, masa tenisi daha çok bir falsolu spordur. Masa tenisinde başarılı olmak için farklı falsolu hakkında bilgi sahibi olmanız ve bunların etkilerini yok etmek için raketinizle nasıl vuruşlar yapmanız gerektiği bilmeniz gerekir. </a:t>
            </a:r>
          </a:p>
        </p:txBody>
      </p:sp>
      <p:pic>
        <p:nvPicPr>
          <p:cNvPr id="29700" name="Picture 4">
            <a:extLst>
              <a:ext uri="{FF2B5EF4-FFF2-40B4-BE49-F238E27FC236}">
                <a16:creationId xmlns:a16="http://schemas.microsoft.com/office/drawing/2014/main" id="{B00B7B03-2822-4BA2-B271-4B9E726CB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0"/>
            <a:ext cx="1368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A053846-0EE3-4344-8342-2AD9E9E4DA9C}"/>
              </a:ext>
            </a:extLst>
          </p:cNvPr>
          <p:cNvSpPr>
            <a:spLocks noGrp="1" noChangeArrowheads="1"/>
          </p:cNvSpPr>
          <p:nvPr>
            <p:ph type="title"/>
          </p:nvPr>
        </p:nvSpPr>
        <p:spPr>
          <a:xfrm>
            <a:off x="457200" y="0"/>
            <a:ext cx="4259263" cy="2636838"/>
          </a:xfrm>
        </p:spPr>
        <p:txBody>
          <a:bodyPr/>
          <a:lstStyle/>
          <a:p>
            <a:pPr eaLnBrk="1" hangingPunct="1"/>
            <a:r>
              <a:rPr lang="tr-TR" altLang="tr-TR" sz="4000" b="1">
                <a:solidFill>
                  <a:srgbClr val="FF0066"/>
                </a:solidFill>
              </a:rPr>
              <a:t>TOP-SPİN TEKNİĞİNİN ÖĞRENİMİ</a:t>
            </a:r>
          </a:p>
        </p:txBody>
      </p:sp>
      <p:sp>
        <p:nvSpPr>
          <p:cNvPr id="30723" name="Rectangle 3">
            <a:extLst>
              <a:ext uri="{FF2B5EF4-FFF2-40B4-BE49-F238E27FC236}">
                <a16:creationId xmlns:a16="http://schemas.microsoft.com/office/drawing/2014/main" id="{65E439C5-79F9-4256-BF60-D2F5A618E772}"/>
              </a:ext>
            </a:extLst>
          </p:cNvPr>
          <p:cNvSpPr>
            <a:spLocks noGrp="1" noChangeArrowheads="1"/>
          </p:cNvSpPr>
          <p:nvPr>
            <p:ph type="body" idx="1"/>
          </p:nvPr>
        </p:nvSpPr>
        <p:spPr>
          <a:xfrm>
            <a:off x="0" y="2420938"/>
            <a:ext cx="9144000" cy="4437062"/>
          </a:xfrm>
        </p:spPr>
        <p:txBody>
          <a:bodyPr/>
          <a:lstStyle/>
          <a:p>
            <a:pPr eaLnBrk="1" hangingPunct="1"/>
            <a:endParaRPr lang="tr-TR" altLang="tr-TR" sz="2800" b="1"/>
          </a:p>
          <a:p>
            <a:pPr eaLnBrk="1" hangingPunct="1"/>
            <a:r>
              <a:rPr lang="tr-TR" altLang="tr-TR" b="1">
                <a:solidFill>
                  <a:srgbClr val="FF0066"/>
                </a:solidFill>
              </a:rPr>
              <a:t>Geriye hareket</a:t>
            </a:r>
            <a:r>
              <a:rPr lang="tr-TR" altLang="tr-TR">
                <a:solidFill>
                  <a:srgbClr val="FF0066"/>
                </a:solidFill>
              </a:rPr>
              <a:t> :</a:t>
            </a:r>
            <a:r>
              <a:rPr lang="tr-TR" altLang="tr-TR"/>
              <a:t> Geriye</a:t>
            </a:r>
            <a:r>
              <a:rPr lang="tr-TR" altLang="tr-TR" b="1"/>
              <a:t> </a:t>
            </a:r>
            <a:r>
              <a:rPr lang="tr-TR" altLang="tr-TR"/>
              <a:t>hareket : pozisyon almak için bel yana ve arkaya doğru yaylanır , yaylanırken aynı anda kol da geriye doğru açılır  bu açı dirsekten 90 ile 120 derece arası değişir</a:t>
            </a:r>
            <a:endParaRPr lang="tr-TR" altLang="tr-TR" b="1"/>
          </a:p>
          <a:p>
            <a:pPr eaLnBrk="1" hangingPunct="1"/>
            <a:r>
              <a:rPr lang="tr-TR" altLang="tr-TR" b="1">
                <a:solidFill>
                  <a:srgbClr val="FF0066"/>
                </a:solidFill>
              </a:rPr>
              <a:t>İleri hareket</a:t>
            </a:r>
            <a:r>
              <a:rPr lang="tr-TR" altLang="tr-TR">
                <a:solidFill>
                  <a:srgbClr val="FF0066"/>
                </a:solidFill>
              </a:rPr>
              <a:t>:</a:t>
            </a:r>
            <a:r>
              <a:rPr lang="tr-TR" altLang="tr-TR"/>
              <a:t> topla buluşmak için bel ve kolumuzu geriden öne doğru getirme sürecidir .</a:t>
            </a:r>
          </a:p>
        </p:txBody>
      </p:sp>
      <p:pic>
        <p:nvPicPr>
          <p:cNvPr id="30724" name="Picture 4" descr="frloop">
            <a:extLst>
              <a:ext uri="{FF2B5EF4-FFF2-40B4-BE49-F238E27FC236}">
                <a16:creationId xmlns:a16="http://schemas.microsoft.com/office/drawing/2014/main" id="{5A2184DE-2269-4D48-AFBA-EC235A306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43561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D0FF49B-F6E3-41D4-B5CE-76FD17EDA300}"/>
              </a:ext>
            </a:extLst>
          </p:cNvPr>
          <p:cNvSpPr>
            <a:spLocks noGrp="1" noChangeArrowheads="1"/>
          </p:cNvSpPr>
          <p:nvPr>
            <p:ph type="title"/>
          </p:nvPr>
        </p:nvSpPr>
        <p:spPr>
          <a:xfrm>
            <a:off x="457200" y="0"/>
            <a:ext cx="8229600" cy="1196975"/>
          </a:xfrm>
        </p:spPr>
        <p:txBody>
          <a:bodyPr/>
          <a:lstStyle/>
          <a:p>
            <a:pPr eaLnBrk="1" hangingPunct="1"/>
            <a:r>
              <a:rPr lang="tr-TR" altLang="tr-TR" sz="4000" b="1">
                <a:solidFill>
                  <a:srgbClr val="FF0066"/>
                </a:solidFill>
              </a:rPr>
              <a:t>TOP-SPİN TEKNİĞİNİN ÖĞRENİMİ</a:t>
            </a:r>
          </a:p>
        </p:txBody>
      </p:sp>
      <p:sp>
        <p:nvSpPr>
          <p:cNvPr id="31747" name="Rectangle 3">
            <a:extLst>
              <a:ext uri="{FF2B5EF4-FFF2-40B4-BE49-F238E27FC236}">
                <a16:creationId xmlns:a16="http://schemas.microsoft.com/office/drawing/2014/main" id="{5DA588D1-1994-4B52-8489-C72CD5FD77ED}"/>
              </a:ext>
            </a:extLst>
          </p:cNvPr>
          <p:cNvSpPr>
            <a:spLocks noGrp="1" noChangeArrowheads="1"/>
          </p:cNvSpPr>
          <p:nvPr>
            <p:ph type="body" idx="1"/>
          </p:nvPr>
        </p:nvSpPr>
        <p:spPr>
          <a:xfrm>
            <a:off x="0" y="1341438"/>
            <a:ext cx="9144000" cy="5516562"/>
          </a:xfrm>
        </p:spPr>
        <p:txBody>
          <a:bodyPr/>
          <a:lstStyle/>
          <a:p>
            <a:pPr eaLnBrk="1" hangingPunct="1"/>
            <a:endParaRPr lang="tr-TR" altLang="tr-TR" sz="3600" b="1"/>
          </a:p>
          <a:p>
            <a:pPr eaLnBrk="1" hangingPunct="1"/>
            <a:r>
              <a:rPr lang="tr-TR" altLang="tr-TR" sz="3600" b="1">
                <a:solidFill>
                  <a:srgbClr val="FF0066"/>
                </a:solidFill>
              </a:rPr>
              <a:t>Topla temas</a:t>
            </a:r>
            <a:r>
              <a:rPr lang="tr-TR" altLang="tr-TR" sz="3600">
                <a:solidFill>
                  <a:srgbClr val="FF0066"/>
                </a:solidFill>
              </a:rPr>
              <a:t> :</a:t>
            </a:r>
            <a:r>
              <a:rPr lang="tr-TR" altLang="tr-TR" sz="3600"/>
              <a:t>  Topla buluşma noktasıdır , topun arka üst kısmından fırçalama hareketi ile öne yukarı ve ileri doğru topu yönlendiriyoruz</a:t>
            </a:r>
            <a:endParaRPr lang="tr-TR" altLang="tr-TR" sz="3600" b="1"/>
          </a:p>
          <a:p>
            <a:pPr eaLnBrk="1" hangingPunct="1"/>
            <a:r>
              <a:rPr lang="tr-TR" altLang="tr-TR" sz="3600" b="1">
                <a:solidFill>
                  <a:srgbClr val="FF0066"/>
                </a:solidFill>
              </a:rPr>
              <a:t>Takip hareketi</a:t>
            </a:r>
            <a:r>
              <a:rPr lang="tr-TR" altLang="tr-TR" sz="3600">
                <a:solidFill>
                  <a:srgbClr val="FF0066"/>
                </a:solidFill>
              </a:rPr>
              <a:t> :</a:t>
            </a:r>
            <a:r>
              <a:rPr lang="tr-TR" altLang="tr-TR" sz="3600"/>
              <a:t> Takip hareketi sonucunda raket sol gözümüzün hizasına gelene kadar devam ettiriyoruz .</a:t>
            </a:r>
          </a:p>
        </p:txBody>
      </p:sp>
      <p:pic>
        <p:nvPicPr>
          <p:cNvPr id="31748" name="Picture 5" descr="ani-pingpong-player">
            <a:extLst>
              <a:ext uri="{FF2B5EF4-FFF2-40B4-BE49-F238E27FC236}">
                <a16:creationId xmlns:a16="http://schemas.microsoft.com/office/drawing/2014/main" id="{FC1981EA-17CF-41A5-930D-C0F6E18CF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BC8C0F3-46DC-4760-9CFD-B339A039145F}"/>
              </a:ext>
            </a:extLst>
          </p:cNvPr>
          <p:cNvSpPr>
            <a:spLocks noGrp="1" noChangeArrowheads="1"/>
          </p:cNvSpPr>
          <p:nvPr>
            <p:ph type="title"/>
          </p:nvPr>
        </p:nvSpPr>
        <p:spPr>
          <a:xfrm>
            <a:off x="611188" y="0"/>
            <a:ext cx="8158162" cy="981075"/>
          </a:xfrm>
        </p:spPr>
        <p:txBody>
          <a:bodyPr/>
          <a:lstStyle/>
          <a:p>
            <a:pPr eaLnBrk="1" hangingPunct="1"/>
            <a:br>
              <a:rPr lang="tr-TR" altLang="tr-TR" sz="4000" b="1"/>
            </a:br>
            <a:r>
              <a:rPr lang="tr-TR" altLang="tr-TR" sz="3800" b="1">
                <a:solidFill>
                  <a:srgbClr val="FF0066"/>
                </a:solidFill>
              </a:rPr>
              <a:t>TOP-SPİN VURUŞU VE ÇEŞİTLERİ</a:t>
            </a:r>
            <a:br>
              <a:rPr lang="tr-TR" altLang="tr-TR" sz="4000" b="1"/>
            </a:br>
            <a:endParaRPr lang="tr-TR" altLang="tr-TR" sz="4000" b="1"/>
          </a:p>
        </p:txBody>
      </p:sp>
      <p:sp>
        <p:nvSpPr>
          <p:cNvPr id="32771" name="Rectangle 3">
            <a:extLst>
              <a:ext uri="{FF2B5EF4-FFF2-40B4-BE49-F238E27FC236}">
                <a16:creationId xmlns:a16="http://schemas.microsoft.com/office/drawing/2014/main" id="{C6426B67-DEDC-4698-BF03-B45F3A1E4633}"/>
              </a:ext>
            </a:extLst>
          </p:cNvPr>
          <p:cNvSpPr>
            <a:spLocks noGrp="1" noChangeArrowheads="1"/>
          </p:cNvSpPr>
          <p:nvPr>
            <p:ph type="body" idx="1"/>
          </p:nvPr>
        </p:nvSpPr>
        <p:spPr>
          <a:xfrm>
            <a:off x="0" y="1196975"/>
            <a:ext cx="9144000" cy="5661025"/>
          </a:xfrm>
        </p:spPr>
        <p:txBody>
          <a:bodyPr/>
          <a:lstStyle/>
          <a:p>
            <a:pPr marL="609600" indent="-609600" eaLnBrk="1" hangingPunct="1"/>
            <a:r>
              <a:rPr lang="tr-TR" altLang="tr-TR" sz="3600" b="1"/>
              <a:t>Forehand Top-spin</a:t>
            </a:r>
          </a:p>
          <a:p>
            <a:pPr marL="609600" indent="-609600" eaLnBrk="1" hangingPunct="1"/>
            <a:r>
              <a:rPr lang="tr-TR" altLang="tr-TR" sz="3600" b="1"/>
              <a:t>Backhand Top-spin</a:t>
            </a:r>
          </a:p>
          <a:p>
            <a:pPr marL="609600" indent="-609600" eaLnBrk="1" hangingPunct="1"/>
            <a:r>
              <a:rPr lang="tr-TR" altLang="tr-TR" sz="3600" b="1"/>
              <a:t>Yakın Top-spin (Forehand , Backhand)</a:t>
            </a:r>
          </a:p>
          <a:p>
            <a:pPr marL="609600" indent="-609600" eaLnBrk="1" hangingPunct="1"/>
            <a:r>
              <a:rPr lang="tr-TR" altLang="tr-TR" sz="3600" b="1"/>
              <a:t>Uzak Top-spin (Forehand , Backhand)</a:t>
            </a:r>
          </a:p>
          <a:p>
            <a:pPr marL="609600" indent="-609600" eaLnBrk="1" hangingPunct="1"/>
            <a:r>
              <a:rPr lang="tr-TR" altLang="tr-TR" sz="3600" b="1"/>
              <a:t>Yan-spin (sade – spin ) (Forehand , Backhand)</a:t>
            </a:r>
          </a:p>
          <a:p>
            <a:pPr marL="609600" indent="-609600" eaLnBrk="1" hangingPunct="1"/>
            <a:r>
              <a:rPr lang="tr-TR" altLang="tr-TR" sz="3600" b="1"/>
              <a:t>Kontra-Karşılıklı Top-spin (Forehand , Backhand)</a:t>
            </a:r>
          </a:p>
          <a:p>
            <a:pPr marL="609600" indent="-609600" eaLnBrk="1" hangingPunct="1">
              <a:buFontTx/>
              <a:buNone/>
            </a:pPr>
            <a:endParaRPr lang="tr-TR" altLang="tr-TR" sz="3600" b="1"/>
          </a:p>
          <a:p>
            <a:pPr marL="609600" indent="-609600" eaLnBrk="1" hangingPunct="1"/>
            <a:endParaRPr lang="tr-TR" altLang="tr-TR" sz="3600" b="1"/>
          </a:p>
          <a:p>
            <a:pPr marL="609600" indent="-609600" eaLnBrk="1" hangingPunct="1"/>
            <a:endParaRPr lang="tr-TR" altLang="tr-TR" b="1"/>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58BEC322-11FF-4F2C-891C-15A29E29BF69}"/>
              </a:ext>
            </a:extLst>
          </p:cNvPr>
          <p:cNvSpPr>
            <a:spLocks noGrp="1" noChangeArrowheads="1"/>
          </p:cNvSpPr>
          <p:nvPr>
            <p:ph type="body" idx="1"/>
          </p:nvPr>
        </p:nvSpPr>
        <p:spPr>
          <a:xfrm>
            <a:off x="0" y="836613"/>
            <a:ext cx="9144000" cy="6597650"/>
          </a:xfrm>
        </p:spPr>
        <p:txBody>
          <a:bodyPr/>
          <a:lstStyle/>
          <a:p>
            <a:pPr eaLnBrk="1" hangingPunct="1"/>
            <a:endParaRPr lang="tr-TR" altLang="tr-TR" sz="2400" b="1"/>
          </a:p>
          <a:p>
            <a:pPr eaLnBrk="1" hangingPunct="1"/>
            <a:r>
              <a:rPr lang="tr-TR" altLang="tr-TR" sz="2400" b="1"/>
              <a:t> </a:t>
            </a:r>
            <a:r>
              <a:rPr lang="tr-TR" altLang="tr-TR" sz="2800" b="1">
                <a:solidFill>
                  <a:srgbClr val="FF0066"/>
                </a:solidFill>
              </a:rPr>
              <a:t>FİLE</a:t>
            </a:r>
            <a:endParaRPr lang="tr-TR" altLang="tr-TR" sz="2800">
              <a:solidFill>
                <a:srgbClr val="FF0066"/>
              </a:solidFill>
            </a:endParaRPr>
          </a:p>
          <a:p>
            <a:pPr eaLnBrk="1" hangingPunct="1"/>
            <a:r>
              <a:rPr lang="tr-TR" altLang="tr-TR" sz="2800"/>
              <a:t>Net düzeneği bir net, ayarları, masaya bağlama mekanizması ve destek direklerinden oluşacaktır. </a:t>
            </a:r>
          </a:p>
          <a:p>
            <a:pPr eaLnBrk="1" hangingPunct="1"/>
            <a:r>
              <a:rPr lang="tr-TR" altLang="tr-TR" sz="2800"/>
              <a:t>Net her iki ucundan bir ip ile </a:t>
            </a:r>
            <a:r>
              <a:rPr lang="tr-TR" altLang="tr-TR" sz="2800" b="1"/>
              <a:t>15.25 cm</a:t>
            </a:r>
            <a:r>
              <a:rPr lang="tr-TR" altLang="tr-TR" sz="2800"/>
              <a:t> yüksekliğindeki destek direklerine asılacaktır. Destek direklerinin dış limitleri yan çizginin </a:t>
            </a:r>
            <a:r>
              <a:rPr lang="tr-TR" altLang="tr-TR" sz="2800" b="1"/>
              <a:t>15.25 cm</a:t>
            </a:r>
            <a:r>
              <a:rPr lang="tr-TR" altLang="tr-TR" sz="2800"/>
              <a:t> dışında olmalıdır. </a:t>
            </a:r>
          </a:p>
          <a:p>
            <a:pPr eaLnBrk="1" hangingPunct="1"/>
            <a:r>
              <a:rPr lang="tr-TR" altLang="tr-TR" sz="2800"/>
              <a:t>Netin üst kısmı, tüm net boyunca, oyun yüzeyinden </a:t>
            </a:r>
            <a:r>
              <a:rPr lang="tr-TR" altLang="tr-TR" sz="2800" b="1"/>
              <a:t>15.25 cm</a:t>
            </a:r>
            <a:r>
              <a:rPr lang="tr-TR" altLang="tr-TR" sz="2800"/>
              <a:t> yüksekte olacaktır.</a:t>
            </a:r>
          </a:p>
          <a:p>
            <a:pPr eaLnBrk="1" hangingPunct="1"/>
            <a:r>
              <a:rPr lang="tr-TR" altLang="tr-TR" sz="2800"/>
              <a:t> Netin alt kenarları, tüm net boyunca, oyun alanına olabildiğince yakın olacaktır. Netin yan kenarları da destek direklerine olabildiğince yakın olacaktır. </a:t>
            </a:r>
          </a:p>
        </p:txBody>
      </p:sp>
      <p:pic>
        <p:nvPicPr>
          <p:cNvPr id="6147" name="Picture 6" descr="netz">
            <a:extLst>
              <a:ext uri="{FF2B5EF4-FFF2-40B4-BE49-F238E27FC236}">
                <a16:creationId xmlns:a16="http://schemas.microsoft.com/office/drawing/2014/main" id="{8372CA76-289C-436D-8F0B-185A75E0F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0"/>
            <a:ext cx="6084887" cy="1844675"/>
          </a:xfrm>
          <a:prstGeom prst="rect">
            <a:avLst/>
          </a:prstGeom>
          <a:solidFill>
            <a:srgbClr val="993300">
              <a:alpha val="1098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8" name="VorhandTopspin.mpg">
            <a:hlinkClick r:id="" action="ppaction://media"/>
            <a:extLst>
              <a:ext uri="{FF2B5EF4-FFF2-40B4-BE49-F238E27FC236}">
                <a16:creationId xmlns:a16="http://schemas.microsoft.com/office/drawing/2014/main" id="{6A0603DD-8099-43C7-A3BA-F3F4E1936B6E}"/>
              </a:ext>
            </a:extLst>
          </p:cNvPr>
          <p:cNvPicPr>
            <a:picLocks noRot="1" noChangeAspect="1" noChangeArrowheads="1"/>
          </p:cNvPicPr>
          <p:nvPr>
            <p:ph idx="4294967295"/>
            <a:videoFile r:link="rId1"/>
          </p:nvPr>
        </p:nvPicPr>
        <p:blipFill>
          <a:blip r:embed="rId4">
            <a:extLst>
              <a:ext uri="{28A0092B-C50C-407E-A947-70E740481C1C}">
                <a14:useLocalDpi xmlns:a14="http://schemas.microsoft.com/office/drawing/2010/main" val="0"/>
              </a:ext>
            </a:extLst>
          </a:blip>
          <a:srcRect/>
          <a:stretch>
            <a:fillRect/>
          </a:stretch>
        </p:blipFill>
        <p:spPr>
          <a:xfrm>
            <a:off x="1258888" y="0"/>
            <a:ext cx="7885112" cy="6451600"/>
          </a:xfr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fade">
                                      <p:cBhvr>
                                        <p:cTn id="7" dur="20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878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8788"/>
                                        </p:tgtEl>
                                      </p:cBhvr>
                                    </p:cmd>
                                  </p:childTnLst>
                                </p:cTn>
                              </p:par>
                            </p:childTnLst>
                          </p:cTn>
                        </p:par>
                      </p:childTnLst>
                    </p:cTn>
                  </p:par>
                </p:childTnLst>
              </p:cTn>
              <p:nextCondLst>
                <p:cond evt="onClick" delay="0">
                  <p:tgtEl>
                    <p:spTgt spid="118788"/>
                  </p:tgtEl>
                </p:cond>
              </p:nextCondLst>
            </p:seq>
            <p:video>
              <p:cMediaNode>
                <p:cTn id="13" fill="hold" display="0">
                  <p:stCondLst>
                    <p:cond delay="indefinite"/>
                  </p:stCondLst>
                  <p:endCondLst>
                    <p:cond evt="onNext" delay="0">
                      <p:tgtEl>
                        <p:sldTgt/>
                      </p:tgtEl>
                    </p:cond>
                    <p:cond evt="onPrev" delay="0">
                      <p:tgtEl>
                        <p:sldTgt/>
                      </p:tgtEl>
                    </p:cond>
                  </p:endCondLst>
                </p:cTn>
                <p:tgtEl>
                  <p:spTgt spid="118788"/>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E5BD5DA-10F2-43AB-A284-528793C3EA8D}"/>
              </a:ext>
            </a:extLst>
          </p:cNvPr>
          <p:cNvSpPr>
            <a:spLocks noGrp="1" noChangeArrowheads="1"/>
          </p:cNvSpPr>
          <p:nvPr>
            <p:ph type="title"/>
          </p:nvPr>
        </p:nvSpPr>
        <p:spPr>
          <a:xfrm>
            <a:off x="1752600" y="274638"/>
            <a:ext cx="7315200" cy="923925"/>
          </a:xfrm>
        </p:spPr>
        <p:txBody>
          <a:bodyPr/>
          <a:lstStyle/>
          <a:p>
            <a:pPr eaLnBrk="1" hangingPunct="1"/>
            <a:r>
              <a:rPr lang="tr-TR" altLang="tr-TR" b="1">
                <a:solidFill>
                  <a:srgbClr val="FF0066"/>
                </a:solidFill>
              </a:rPr>
              <a:t>FLIPPING</a:t>
            </a:r>
          </a:p>
        </p:txBody>
      </p:sp>
      <p:sp>
        <p:nvSpPr>
          <p:cNvPr id="34819" name="Rectangle 3">
            <a:extLst>
              <a:ext uri="{FF2B5EF4-FFF2-40B4-BE49-F238E27FC236}">
                <a16:creationId xmlns:a16="http://schemas.microsoft.com/office/drawing/2014/main" id="{C2A2E000-E698-4DAA-A10D-39828F32A9AB}"/>
              </a:ext>
            </a:extLst>
          </p:cNvPr>
          <p:cNvSpPr>
            <a:spLocks noGrp="1" noChangeArrowheads="1"/>
          </p:cNvSpPr>
          <p:nvPr>
            <p:ph type="body" idx="1"/>
          </p:nvPr>
        </p:nvSpPr>
        <p:spPr>
          <a:xfrm>
            <a:off x="0" y="1196975"/>
            <a:ext cx="9144000" cy="5661025"/>
          </a:xfrm>
        </p:spPr>
        <p:txBody>
          <a:bodyPr/>
          <a:lstStyle/>
          <a:p>
            <a:pPr eaLnBrk="1" hangingPunct="1"/>
            <a:r>
              <a:rPr lang="tr-TR" altLang="tr-TR" b="1">
                <a:solidFill>
                  <a:srgbClr val="FF0066"/>
                </a:solidFill>
              </a:rPr>
              <a:t>Top Açma</a:t>
            </a:r>
          </a:p>
          <a:p>
            <a:pPr eaLnBrk="1" hangingPunct="1"/>
            <a:r>
              <a:rPr lang="tr-TR" altLang="tr-TR" sz="3600"/>
              <a:t>Flipping, masa üzerinde iki defa zıplayacak kadar kısa olan toplara yapılan bir vuruş şeklidir. En yaygın olarak kısa servislere ve kısa itme, kesme toplara karşı yapılır. Backhand tarafında hemen hemen hızlı ve falsolu backhand vuruşuyla aynıdır. Forehand tarafında ise farklı vuruşlar olabilir.</a:t>
            </a:r>
          </a:p>
        </p:txBody>
      </p:sp>
      <p:pic>
        <p:nvPicPr>
          <p:cNvPr id="34820" name="Picture 4" descr="aniflip2r">
            <a:extLst>
              <a:ext uri="{FF2B5EF4-FFF2-40B4-BE49-F238E27FC236}">
                <a16:creationId xmlns:a16="http://schemas.microsoft.com/office/drawing/2014/main" id="{C8418A29-E494-4AF0-9909-8753B1C4011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0"/>
            <a:ext cx="37084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AECC709-8F71-4003-B4DE-81DA4415F688}"/>
              </a:ext>
            </a:extLst>
          </p:cNvPr>
          <p:cNvSpPr>
            <a:spLocks noGrp="1" noChangeArrowheads="1"/>
          </p:cNvSpPr>
          <p:nvPr>
            <p:ph type="title"/>
          </p:nvPr>
        </p:nvSpPr>
        <p:spPr>
          <a:xfrm>
            <a:off x="457200" y="0"/>
            <a:ext cx="5267325" cy="1628775"/>
          </a:xfrm>
        </p:spPr>
        <p:txBody>
          <a:bodyPr/>
          <a:lstStyle/>
          <a:p>
            <a:pPr eaLnBrk="1" hangingPunct="1"/>
            <a:r>
              <a:rPr lang="tr-TR" altLang="tr-TR" sz="3600" b="1">
                <a:solidFill>
                  <a:srgbClr val="FF0066"/>
                </a:solidFill>
              </a:rPr>
              <a:t>FLİPİNG TEKNİĞİNİN ÖĞRENİMİ</a:t>
            </a:r>
          </a:p>
        </p:txBody>
      </p:sp>
      <p:sp>
        <p:nvSpPr>
          <p:cNvPr id="35843" name="Rectangle 3">
            <a:extLst>
              <a:ext uri="{FF2B5EF4-FFF2-40B4-BE49-F238E27FC236}">
                <a16:creationId xmlns:a16="http://schemas.microsoft.com/office/drawing/2014/main" id="{2FDA6B8A-4F5A-4DAB-8336-5368E8A5B48F}"/>
              </a:ext>
            </a:extLst>
          </p:cNvPr>
          <p:cNvSpPr>
            <a:spLocks noGrp="1" noChangeArrowheads="1"/>
          </p:cNvSpPr>
          <p:nvPr>
            <p:ph type="body" idx="1"/>
          </p:nvPr>
        </p:nvSpPr>
        <p:spPr>
          <a:xfrm>
            <a:off x="0" y="1412875"/>
            <a:ext cx="9144000" cy="4537075"/>
          </a:xfrm>
        </p:spPr>
        <p:txBody>
          <a:bodyPr/>
          <a:lstStyle/>
          <a:p>
            <a:pPr eaLnBrk="1" hangingPunct="1">
              <a:lnSpc>
                <a:spcPct val="90000"/>
              </a:lnSpc>
            </a:pPr>
            <a:endParaRPr lang="tr-TR" altLang="tr-TR" sz="2800"/>
          </a:p>
          <a:p>
            <a:pPr eaLnBrk="1" hangingPunct="1">
              <a:lnSpc>
                <a:spcPct val="90000"/>
              </a:lnSpc>
            </a:pPr>
            <a:r>
              <a:rPr lang="tr-TR" altLang="tr-TR"/>
              <a:t>Forehand tarafına gelen kısa bir topa hızlı ve falsolu forehand vuruşu da yapabilirsiniz fakat önünüzde masa engeli olduğu için zor olabilir. Flip vuruşu ise daha kolay ve daha şaşırtıcı bir vuruştur. Fakat bu vuruşu aşırı bir şekilde de kullanmamalısınız; sadece rakibe arada bir bu vuruşu yapabileceğiniz tehdidini vererek diğer vuruşlarınızın daha etkili olmasını sağlayabilirsiniz. </a:t>
            </a:r>
          </a:p>
        </p:txBody>
      </p:sp>
      <p:pic>
        <p:nvPicPr>
          <p:cNvPr id="35844" name="Picture 4" descr="flip1">
            <a:extLst>
              <a:ext uri="{FF2B5EF4-FFF2-40B4-BE49-F238E27FC236}">
                <a16:creationId xmlns:a16="http://schemas.microsoft.com/office/drawing/2014/main" id="{92ADF46F-FFAA-493B-8931-0F9FAD4F2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0"/>
            <a:ext cx="3132137"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flipbild36">
            <a:extLst>
              <a:ext uri="{FF2B5EF4-FFF2-40B4-BE49-F238E27FC236}">
                <a16:creationId xmlns:a16="http://schemas.microsoft.com/office/drawing/2014/main" id="{5C0E4F82-65E4-4A4B-A30A-5741B7F57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969000"/>
            <a:ext cx="88931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VorhandFlip.mpg">
            <a:hlinkClick r:id="" action="ppaction://media"/>
            <a:extLst>
              <a:ext uri="{FF2B5EF4-FFF2-40B4-BE49-F238E27FC236}">
                <a16:creationId xmlns:a16="http://schemas.microsoft.com/office/drawing/2014/main" id="{769539AD-51FC-4469-8FCF-E5D744CFDFB4}"/>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187450" y="0"/>
            <a:ext cx="7956550" cy="651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533" fill="hold"/>
                                        <p:tgtEl>
                                          <p:spTgt spid="1402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40292"/>
                </p:tgtEl>
              </p:cMediaNode>
            </p:video>
            <p:seq concurrent="1" nextAc="seek">
              <p:cTn id="8" restart="whenNotActive" fill="hold" evtFilter="cancelBubble" nodeType="interactiveSeq">
                <p:stCondLst>
                  <p:cond evt="onClick" delay="0">
                    <p:tgtEl>
                      <p:spTgt spid="1402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40292"/>
                                        </p:tgtEl>
                                      </p:cBhvr>
                                    </p:cmd>
                                  </p:childTnLst>
                                </p:cTn>
                              </p:par>
                            </p:childTnLst>
                          </p:cTn>
                        </p:par>
                      </p:childTnLst>
                    </p:cTn>
                  </p:par>
                </p:childTnLst>
              </p:cTn>
              <p:nextCondLst>
                <p:cond evt="onClick" delay="0">
                  <p:tgtEl>
                    <p:spTgt spid="14029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RueckhandFlip.mpg">
            <a:hlinkClick r:id="" action="ppaction://media"/>
            <a:extLst>
              <a:ext uri="{FF2B5EF4-FFF2-40B4-BE49-F238E27FC236}">
                <a16:creationId xmlns:a16="http://schemas.microsoft.com/office/drawing/2014/main" id="{FDFF6D15-A463-4C84-B1DF-6A1A8C6ACE1B}"/>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042988" y="0"/>
            <a:ext cx="8101012"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413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41316"/>
                                        </p:tgtEl>
                                      </p:cBhvr>
                                    </p:cmd>
                                  </p:childTnLst>
                                </p:cTn>
                              </p:par>
                            </p:childTnLst>
                          </p:cTn>
                        </p:par>
                      </p:childTnLst>
                    </p:cTn>
                  </p:par>
                </p:childTnLst>
              </p:cTn>
              <p:nextCondLst>
                <p:cond evt="onClick" delay="0">
                  <p:tgtEl>
                    <p:spTgt spid="141316"/>
                  </p:tgtEl>
                </p:cond>
              </p:nextCondLst>
            </p:seq>
            <p:video>
              <p:cMediaNode>
                <p:cTn id="7" fill="hold" display="0">
                  <p:stCondLst>
                    <p:cond delay="indefinite"/>
                  </p:stCondLst>
                  <p:endCondLst>
                    <p:cond evt="onNext" delay="0">
                      <p:tgtEl>
                        <p:sldTgt/>
                      </p:tgtEl>
                    </p:cond>
                    <p:cond evt="onPrev" delay="0">
                      <p:tgtEl>
                        <p:sldTgt/>
                      </p:tgtEl>
                    </p:cond>
                  </p:endCondLst>
                </p:cTn>
                <p:tgtEl>
                  <p:spTgt spid="14131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7E52C93-ADF5-4E54-BF4B-68A6DD97A35F}"/>
              </a:ext>
            </a:extLst>
          </p:cNvPr>
          <p:cNvSpPr>
            <a:spLocks noGrp="1" noChangeArrowheads="1"/>
          </p:cNvSpPr>
          <p:nvPr>
            <p:ph type="title"/>
          </p:nvPr>
        </p:nvSpPr>
        <p:spPr>
          <a:xfrm>
            <a:off x="0" y="1268413"/>
            <a:ext cx="7315200" cy="1143000"/>
          </a:xfrm>
        </p:spPr>
        <p:txBody>
          <a:bodyPr/>
          <a:lstStyle/>
          <a:p>
            <a:pPr eaLnBrk="1" hangingPunct="1"/>
            <a:r>
              <a:rPr lang="tr-TR" altLang="tr-TR" b="1">
                <a:solidFill>
                  <a:srgbClr val="FF0066"/>
                </a:solidFill>
              </a:rPr>
              <a:t>LOB	</a:t>
            </a:r>
          </a:p>
        </p:txBody>
      </p:sp>
      <p:sp>
        <p:nvSpPr>
          <p:cNvPr id="38915" name="Rectangle 3">
            <a:extLst>
              <a:ext uri="{FF2B5EF4-FFF2-40B4-BE49-F238E27FC236}">
                <a16:creationId xmlns:a16="http://schemas.microsoft.com/office/drawing/2014/main" id="{F527CE10-8B52-4FB2-9E81-DF014671585C}"/>
              </a:ext>
            </a:extLst>
          </p:cNvPr>
          <p:cNvSpPr>
            <a:spLocks noGrp="1" noChangeArrowheads="1"/>
          </p:cNvSpPr>
          <p:nvPr>
            <p:ph type="body" idx="1"/>
          </p:nvPr>
        </p:nvSpPr>
        <p:spPr>
          <a:xfrm>
            <a:off x="250825" y="1989138"/>
            <a:ext cx="6732588" cy="4608512"/>
          </a:xfrm>
        </p:spPr>
        <p:txBody>
          <a:bodyPr/>
          <a:lstStyle/>
          <a:p>
            <a:pPr eaLnBrk="1" hangingPunct="1"/>
            <a:r>
              <a:rPr lang="tr-TR" altLang="tr-TR">
                <a:solidFill>
                  <a:srgbClr val="FF0066"/>
                </a:solidFill>
              </a:rPr>
              <a:t>Yüksek Top</a:t>
            </a:r>
          </a:p>
          <a:p>
            <a:pPr eaLnBrk="1" hangingPunct="1"/>
            <a:r>
              <a:rPr lang="tr-TR" altLang="tr-TR" sz="3600"/>
              <a:t>Lob  zor durumlarda kalındığında uygulanan bir vuruş tekniği</a:t>
            </a:r>
          </a:p>
          <a:p>
            <a:pPr eaLnBrk="1" hangingPunct="1"/>
            <a:r>
              <a:rPr lang="tr-TR" altLang="tr-TR" sz="3600"/>
              <a:t>Lob etkili olabilmesi için yüksek ve masa’nın uç bölgelerine yapılmalıdır</a:t>
            </a:r>
          </a:p>
          <a:p>
            <a:pPr eaLnBrk="1" hangingPunct="1"/>
            <a:endParaRPr lang="tr-TR" altLang="tr-TR" sz="3600"/>
          </a:p>
        </p:txBody>
      </p:sp>
      <p:pic>
        <p:nvPicPr>
          <p:cNvPr id="38916" name="Picture 5">
            <a:extLst>
              <a:ext uri="{FF2B5EF4-FFF2-40B4-BE49-F238E27FC236}">
                <a16:creationId xmlns:a16="http://schemas.microsoft.com/office/drawing/2014/main" id="{318E6528-9EFF-428C-A1A0-A49AEC8E5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a:extLst>
              <a:ext uri="{FF2B5EF4-FFF2-40B4-BE49-F238E27FC236}">
                <a16:creationId xmlns:a16="http://schemas.microsoft.com/office/drawing/2014/main" id="{00108F7E-D27A-49BC-85F3-A7D549704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238" y="3357563"/>
            <a:ext cx="229076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yuksektopakarsifhsatch">
            <a:extLst>
              <a:ext uri="{FF2B5EF4-FFF2-40B4-BE49-F238E27FC236}">
                <a16:creationId xmlns:a16="http://schemas.microsoft.com/office/drawing/2014/main" id="{F9F036A1-8D62-4120-BB09-1F2D7F31F30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0"/>
            <a:ext cx="518477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bum">
            <a:extLst>
              <a:ext uri="{FF2B5EF4-FFF2-40B4-BE49-F238E27FC236}">
                <a16:creationId xmlns:a16="http://schemas.microsoft.com/office/drawing/2014/main" id="{49CCFF93-2FCE-41C5-A34E-3FF584BDE5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478213"/>
            <a:ext cx="507682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descr="fba">
            <a:extLst>
              <a:ext uri="{FF2B5EF4-FFF2-40B4-BE49-F238E27FC236}">
                <a16:creationId xmlns:a16="http://schemas.microsoft.com/office/drawing/2014/main" id="{F9B7B1A4-0935-4CC5-84EF-AF4A0175D1E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197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EEA89DB-9728-490E-8D05-890C48D8F68F}"/>
              </a:ext>
            </a:extLst>
          </p:cNvPr>
          <p:cNvSpPr>
            <a:spLocks noGrp="1" noChangeArrowheads="1"/>
          </p:cNvSpPr>
          <p:nvPr>
            <p:ph type="title"/>
          </p:nvPr>
        </p:nvSpPr>
        <p:spPr>
          <a:xfrm>
            <a:off x="457200" y="0"/>
            <a:ext cx="8229600" cy="1412875"/>
          </a:xfrm>
        </p:spPr>
        <p:txBody>
          <a:bodyPr/>
          <a:lstStyle/>
          <a:p>
            <a:pPr eaLnBrk="1" hangingPunct="1"/>
            <a:r>
              <a:rPr lang="tr-TR" altLang="tr-TR" sz="4000" b="1">
                <a:solidFill>
                  <a:srgbClr val="FF0066"/>
                </a:solidFill>
              </a:rPr>
              <a:t>BACKHAND TOP-SPİN TEKNİĞİN ÖĞRENİMİ</a:t>
            </a:r>
          </a:p>
        </p:txBody>
      </p:sp>
      <p:sp>
        <p:nvSpPr>
          <p:cNvPr id="40963" name="Rectangle 3">
            <a:extLst>
              <a:ext uri="{FF2B5EF4-FFF2-40B4-BE49-F238E27FC236}">
                <a16:creationId xmlns:a16="http://schemas.microsoft.com/office/drawing/2014/main" id="{2DE340E8-1D7D-4D64-81C3-0C4B6A327A10}"/>
              </a:ext>
            </a:extLst>
          </p:cNvPr>
          <p:cNvSpPr>
            <a:spLocks noGrp="1" noChangeArrowheads="1"/>
          </p:cNvSpPr>
          <p:nvPr>
            <p:ph type="body" idx="1"/>
          </p:nvPr>
        </p:nvSpPr>
        <p:spPr/>
        <p:txBody>
          <a:bodyPr/>
          <a:lstStyle/>
          <a:p>
            <a:pPr eaLnBrk="1" hangingPunct="1"/>
            <a:endParaRPr lang="tr-TR" altLang="tr-TR"/>
          </a:p>
          <a:p>
            <a:pPr eaLnBrk="1" hangingPunct="1"/>
            <a:r>
              <a:rPr lang="tr-TR" altLang="tr-TR" sz="3600" b="1"/>
              <a:t>Geriye hareket</a:t>
            </a:r>
          </a:p>
          <a:p>
            <a:pPr eaLnBrk="1" hangingPunct="1"/>
            <a:r>
              <a:rPr lang="tr-TR" altLang="tr-TR" sz="3600" b="1"/>
              <a:t>İleri hareket</a:t>
            </a:r>
          </a:p>
          <a:p>
            <a:pPr eaLnBrk="1" hangingPunct="1"/>
            <a:r>
              <a:rPr lang="tr-TR" altLang="tr-TR" sz="3600" b="1"/>
              <a:t>Topla temas</a:t>
            </a:r>
          </a:p>
          <a:p>
            <a:pPr eaLnBrk="1" hangingPunct="1"/>
            <a:r>
              <a:rPr lang="tr-TR" altLang="tr-TR" sz="3600" b="1"/>
              <a:t>Takip hareketi</a:t>
            </a:r>
          </a:p>
        </p:txBody>
      </p:sp>
      <p:pic>
        <p:nvPicPr>
          <p:cNvPr id="40964" name="Picture 4" descr="backhand2">
            <a:extLst>
              <a:ext uri="{FF2B5EF4-FFF2-40B4-BE49-F238E27FC236}">
                <a16:creationId xmlns:a16="http://schemas.microsoft.com/office/drawing/2014/main" id="{7D47D833-BA8D-4470-A40B-F80F83FF11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420938"/>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54155695-8C41-47D3-AF90-50CA55B4A883}"/>
              </a:ext>
            </a:extLst>
          </p:cNvPr>
          <p:cNvSpPr>
            <a:spLocks noGrp="1" noChangeArrowheads="1"/>
          </p:cNvSpPr>
          <p:nvPr>
            <p:ph type="body" idx="1"/>
          </p:nvPr>
        </p:nvSpPr>
        <p:spPr>
          <a:xfrm>
            <a:off x="0" y="0"/>
            <a:ext cx="7524750" cy="6858000"/>
          </a:xfrm>
        </p:spPr>
        <p:txBody>
          <a:bodyPr/>
          <a:lstStyle/>
          <a:p>
            <a:pPr eaLnBrk="1" hangingPunct="1">
              <a:lnSpc>
                <a:spcPct val="90000"/>
              </a:lnSpc>
            </a:pPr>
            <a:endParaRPr lang="tr-TR" altLang="tr-TR" sz="2800"/>
          </a:p>
          <a:p>
            <a:pPr eaLnBrk="1" hangingPunct="1">
              <a:lnSpc>
                <a:spcPct val="90000"/>
              </a:lnSpc>
            </a:pPr>
            <a:r>
              <a:rPr lang="tr-TR" altLang="tr-TR"/>
              <a:t>Bacaklar masaya paralel ve dizler 120° açı yapacak şekilde bükülmüş olmalı ve bacaklar omuz genişliğinden biraz daha fazla açılmalı.</a:t>
            </a:r>
          </a:p>
          <a:p>
            <a:pPr eaLnBrk="1" hangingPunct="1">
              <a:lnSpc>
                <a:spcPct val="90000"/>
              </a:lnSpc>
            </a:pPr>
            <a:r>
              <a:rPr lang="tr-TR" altLang="tr-TR"/>
              <a:t>Gövde ileriye doğru hafifçe eğik olmalı. Top gelirken raketin backhand tarafı neredeyse yere paralel olacak şekilde raket diz hizasına kadar aşağı indirilir. Kol dirsekten  140°-160° açı yapacak şekilde bükülmelidir. Vücut ağırlığı her iki bacağa eşit şekilde dağıtılır. Bu aşamada gövde ileriye doğru daha fazla eğilir </a:t>
            </a:r>
          </a:p>
        </p:txBody>
      </p:sp>
      <p:pic>
        <p:nvPicPr>
          <p:cNvPr id="41987" name="Picture 4">
            <a:extLst>
              <a:ext uri="{FF2B5EF4-FFF2-40B4-BE49-F238E27FC236}">
                <a16:creationId xmlns:a16="http://schemas.microsoft.com/office/drawing/2014/main" id="{DBB3C6AC-A62D-4929-A73A-8FD889E69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988" y="0"/>
            <a:ext cx="1497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Rueckhand-Topspin.mpg">
            <a:hlinkClick r:id="" action="ppaction://media"/>
            <a:extLst>
              <a:ext uri="{FF2B5EF4-FFF2-40B4-BE49-F238E27FC236}">
                <a16:creationId xmlns:a16="http://schemas.microsoft.com/office/drawing/2014/main" id="{E7B91CF1-124F-4FBB-8E4E-F6A604AAD9B1}"/>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116013" y="0"/>
            <a:ext cx="8027987"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3926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9268"/>
                                        </p:tgtEl>
                                      </p:cBhvr>
                                    </p:cmd>
                                  </p:childTnLst>
                                </p:cTn>
                              </p:par>
                            </p:childTnLst>
                          </p:cTn>
                        </p:par>
                      </p:childTnLst>
                    </p:cTn>
                  </p:par>
                </p:childTnLst>
              </p:cTn>
              <p:nextCondLst>
                <p:cond evt="onClick" delay="0">
                  <p:tgtEl>
                    <p:spTgt spid="139268"/>
                  </p:tgtEl>
                </p:cond>
              </p:nextCondLst>
            </p:seq>
            <p:video>
              <p:cMediaNode>
                <p:cTn id="7" fill="hold" display="0">
                  <p:stCondLst>
                    <p:cond delay="indefinite"/>
                  </p:stCondLst>
                  <p:endCondLst>
                    <p:cond evt="onNext" delay="0">
                      <p:tgtEl>
                        <p:sldTgt/>
                      </p:tgtEl>
                    </p:cond>
                    <p:cond evt="onPrev" delay="0">
                      <p:tgtEl>
                        <p:sldTgt/>
                      </p:tgtEl>
                    </p:cond>
                  </p:endCondLst>
                </p:cTn>
                <p:tgtEl>
                  <p:spTgt spid="13926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12D24B-352B-4739-AF23-E287CA601679}"/>
              </a:ext>
            </a:extLst>
          </p:cNvPr>
          <p:cNvSpPr>
            <a:spLocks noGrp="1" noChangeArrowheads="1"/>
          </p:cNvSpPr>
          <p:nvPr>
            <p:ph type="title"/>
          </p:nvPr>
        </p:nvSpPr>
        <p:spPr>
          <a:xfrm>
            <a:off x="0" y="0"/>
            <a:ext cx="5327650" cy="1143000"/>
          </a:xfrm>
        </p:spPr>
        <p:txBody>
          <a:bodyPr/>
          <a:lstStyle/>
          <a:p>
            <a:pPr eaLnBrk="1" hangingPunct="1"/>
            <a:r>
              <a:rPr lang="tr-TR" altLang="tr-TR" sz="2400"/>
              <a:t> </a:t>
            </a:r>
            <a:r>
              <a:rPr lang="tr-TR" altLang="tr-TR" sz="2400" b="1">
                <a:solidFill>
                  <a:srgbClr val="FF0066"/>
                </a:solidFill>
              </a:rPr>
              <a:t>KULLANILAN MALZEMELERİN EBATLARI VE ÖZELLİKLERİ</a:t>
            </a:r>
            <a:r>
              <a:rPr lang="tr-TR" altLang="tr-TR" sz="2400"/>
              <a:t> </a:t>
            </a:r>
          </a:p>
        </p:txBody>
      </p:sp>
      <p:sp>
        <p:nvSpPr>
          <p:cNvPr id="7171" name="Rectangle 3">
            <a:extLst>
              <a:ext uri="{FF2B5EF4-FFF2-40B4-BE49-F238E27FC236}">
                <a16:creationId xmlns:a16="http://schemas.microsoft.com/office/drawing/2014/main" id="{99275985-8F3C-410C-AB3C-160E07BA6EA8}"/>
              </a:ext>
            </a:extLst>
          </p:cNvPr>
          <p:cNvSpPr>
            <a:spLocks noGrp="1" noChangeArrowheads="1"/>
          </p:cNvSpPr>
          <p:nvPr>
            <p:ph type="body" idx="1"/>
          </p:nvPr>
        </p:nvSpPr>
        <p:spPr>
          <a:xfrm>
            <a:off x="0" y="1412875"/>
            <a:ext cx="9144000" cy="5949950"/>
          </a:xfrm>
        </p:spPr>
        <p:txBody>
          <a:bodyPr/>
          <a:lstStyle/>
          <a:p>
            <a:pPr eaLnBrk="1" hangingPunct="1"/>
            <a:r>
              <a:rPr lang="tr-TR" altLang="tr-TR" sz="2800" b="1">
                <a:solidFill>
                  <a:srgbClr val="FF0066"/>
                </a:solidFill>
              </a:rPr>
              <a:t>MASA</a:t>
            </a:r>
          </a:p>
          <a:p>
            <a:pPr eaLnBrk="1" hangingPunct="1"/>
            <a:r>
              <a:rPr lang="tr-TR" altLang="tr-TR" sz="2300"/>
              <a:t>Oyun alanı olarak tanımlanan masanın </a:t>
            </a:r>
          </a:p>
          <a:p>
            <a:pPr eaLnBrk="1" hangingPunct="1">
              <a:buFontTx/>
              <a:buNone/>
            </a:pPr>
            <a:r>
              <a:rPr lang="tr-TR" altLang="tr-TR" sz="2300"/>
              <a:t>üst yüzeyi </a:t>
            </a:r>
            <a:r>
              <a:rPr lang="tr-TR" altLang="tr-TR" sz="2300" b="1"/>
              <a:t>2.74 m.</a:t>
            </a:r>
            <a:r>
              <a:rPr lang="tr-TR" altLang="tr-TR" sz="2300"/>
              <a:t> uzunluğunda, </a:t>
            </a:r>
            <a:r>
              <a:rPr lang="tr-TR" altLang="tr-TR" sz="2300" b="1"/>
              <a:t>1.525 m.</a:t>
            </a:r>
          </a:p>
          <a:p>
            <a:pPr eaLnBrk="1" hangingPunct="1">
              <a:buFontTx/>
              <a:buNone/>
            </a:pPr>
            <a:r>
              <a:rPr lang="tr-TR" altLang="tr-TR" sz="2300"/>
              <a:t>genişliğinde ve yerden yüksekliği </a:t>
            </a:r>
            <a:r>
              <a:rPr lang="tr-TR" altLang="tr-TR" sz="2300" b="1"/>
              <a:t>76</a:t>
            </a:r>
            <a:r>
              <a:rPr lang="tr-TR" altLang="tr-TR" sz="2300"/>
              <a:t> </a:t>
            </a:r>
            <a:r>
              <a:rPr lang="tr-TR" altLang="tr-TR" sz="2300" b="1"/>
              <a:t>cm.</a:t>
            </a:r>
            <a:r>
              <a:rPr lang="tr-TR" altLang="tr-TR" sz="2300"/>
              <a:t> </a:t>
            </a:r>
          </a:p>
          <a:p>
            <a:pPr eaLnBrk="1" hangingPunct="1">
              <a:buFontTx/>
              <a:buNone/>
            </a:pPr>
            <a:r>
              <a:rPr lang="tr-TR" altLang="tr-TR" sz="2300"/>
              <a:t>olan bir dikdörtgen şeklinde olacaktır.</a:t>
            </a:r>
          </a:p>
          <a:p>
            <a:pPr eaLnBrk="1" hangingPunct="1"/>
            <a:r>
              <a:rPr lang="tr-TR" altLang="tr-TR" sz="2300"/>
              <a:t>Oyun alanının yüzeyi </a:t>
            </a:r>
            <a:r>
              <a:rPr lang="tr-TR" altLang="tr-TR" sz="2300" b="1"/>
              <a:t>30 cm.</a:t>
            </a:r>
            <a:r>
              <a:rPr lang="tr-TR" altLang="tr-TR" sz="2300"/>
              <a:t> yüksekten bırakılan nizami bir topu her yerinde </a:t>
            </a:r>
            <a:r>
              <a:rPr lang="tr-TR" altLang="tr-TR" sz="2300" b="1"/>
              <a:t>23 cm.</a:t>
            </a:r>
            <a:r>
              <a:rPr lang="tr-TR" altLang="tr-TR" sz="2300"/>
              <a:t> zıplatan herhangi bir malzemeden olabilir.</a:t>
            </a:r>
          </a:p>
          <a:p>
            <a:pPr eaLnBrk="1" hangingPunct="1"/>
            <a:r>
              <a:rPr lang="tr-TR" altLang="tr-TR" sz="2300"/>
              <a:t>Oyun alanının yüzeyi her yerinde koyu renkli ve mat olmalıdır. Oyun alanının kenarlarında </a:t>
            </a:r>
            <a:r>
              <a:rPr lang="tr-TR" altLang="tr-TR" sz="2300" b="1"/>
              <a:t>2 cm</a:t>
            </a:r>
            <a:r>
              <a:rPr lang="tr-TR" altLang="tr-TR" sz="2300"/>
              <a:t> genişliğinde beyaz çizgi olmalıdır. </a:t>
            </a:r>
          </a:p>
          <a:p>
            <a:pPr eaLnBrk="1" hangingPunct="1"/>
            <a:r>
              <a:rPr lang="tr-TR" altLang="tr-TR" sz="2300"/>
              <a:t>Çift maçları için oyun alanı diklemesine tam ortadan </a:t>
            </a:r>
            <a:r>
              <a:rPr lang="tr-TR" altLang="tr-TR" sz="2300" b="1"/>
              <a:t>3 mm</a:t>
            </a:r>
            <a:r>
              <a:rPr lang="tr-TR" altLang="tr-TR" sz="2300"/>
              <a:t> genişliğinde beyaz bir çizgi ile iki eşit parçaya bölünecektir. Bu beyaz çizgi her iki oyun alanında sağ bölümün bir parçası olarak kabul edilecektir.</a:t>
            </a:r>
          </a:p>
        </p:txBody>
      </p:sp>
      <p:pic>
        <p:nvPicPr>
          <p:cNvPr id="7172" name="Picture 4" descr="moc">
            <a:extLst>
              <a:ext uri="{FF2B5EF4-FFF2-40B4-BE49-F238E27FC236}">
                <a16:creationId xmlns:a16="http://schemas.microsoft.com/office/drawing/2014/main" id="{F07784BF-9468-47C8-9620-2A7BDD779F1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0"/>
            <a:ext cx="3400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7B0BDB8-98DE-4BF2-B741-DE3A7B6CFDCF}"/>
              </a:ext>
            </a:extLst>
          </p:cNvPr>
          <p:cNvSpPr>
            <a:spLocks noGrp="1" noChangeArrowheads="1"/>
          </p:cNvSpPr>
          <p:nvPr>
            <p:ph type="title"/>
          </p:nvPr>
        </p:nvSpPr>
        <p:spPr>
          <a:xfrm>
            <a:off x="457200" y="0"/>
            <a:ext cx="8229600" cy="981075"/>
          </a:xfrm>
        </p:spPr>
        <p:txBody>
          <a:bodyPr/>
          <a:lstStyle/>
          <a:p>
            <a:pPr eaLnBrk="1" hangingPunct="1"/>
            <a:r>
              <a:rPr lang="tr-TR" altLang="tr-TR" b="1">
                <a:solidFill>
                  <a:srgbClr val="FF0066"/>
                </a:solidFill>
              </a:rPr>
              <a:t>FOREHAND BLOK</a:t>
            </a:r>
          </a:p>
        </p:txBody>
      </p:sp>
      <p:sp>
        <p:nvSpPr>
          <p:cNvPr id="44035" name="Rectangle 3">
            <a:extLst>
              <a:ext uri="{FF2B5EF4-FFF2-40B4-BE49-F238E27FC236}">
                <a16:creationId xmlns:a16="http://schemas.microsoft.com/office/drawing/2014/main" id="{1D3CC6BF-695A-480F-96D1-8B483DD0EB93}"/>
              </a:ext>
            </a:extLst>
          </p:cNvPr>
          <p:cNvSpPr>
            <a:spLocks noGrp="1" noChangeArrowheads="1"/>
          </p:cNvSpPr>
          <p:nvPr>
            <p:ph type="body" idx="1"/>
          </p:nvPr>
        </p:nvSpPr>
        <p:spPr>
          <a:xfrm>
            <a:off x="0" y="836613"/>
            <a:ext cx="9144000" cy="6021387"/>
          </a:xfrm>
        </p:spPr>
        <p:txBody>
          <a:bodyPr/>
          <a:lstStyle/>
          <a:p>
            <a:pPr eaLnBrk="1" hangingPunct="1"/>
            <a:endParaRPr lang="tr-TR" altLang="tr-TR" sz="2800" b="1"/>
          </a:p>
          <a:p>
            <a:pPr eaLnBrk="1" hangingPunct="1"/>
            <a:r>
              <a:rPr lang="tr-TR" altLang="tr-TR"/>
              <a:t> Bu vuruşa blok adı verilmiştir çünkü topun geliş yolunu raketiniz ile engellenir. Bu vuruşu yaparken topa doğru kuvvetli vuruş hamlesi yapılmadığı için aslında vuruş yapmış gibi hissedilmez. Sadece topun gidişini raket ile engellenir.  Blok, gelen topun hız ve falsosunu kullanarak topa fazladan hız ve falso eklemeden topu ağın karşı tarafına gönderilir.Hız ve falsoyu karşı tarafa yönlendirir. Top-spin vuruşları karşılamak için kullanılır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460A89D-C12F-4F7E-872A-940ED60619A3}"/>
              </a:ext>
            </a:extLst>
          </p:cNvPr>
          <p:cNvSpPr>
            <a:spLocks noGrp="1" noChangeArrowheads="1"/>
          </p:cNvSpPr>
          <p:nvPr>
            <p:ph type="title"/>
          </p:nvPr>
        </p:nvSpPr>
        <p:spPr>
          <a:xfrm>
            <a:off x="1895475" y="379413"/>
            <a:ext cx="7050088" cy="981075"/>
          </a:xfrm>
        </p:spPr>
        <p:txBody>
          <a:bodyPr/>
          <a:lstStyle/>
          <a:p>
            <a:pPr eaLnBrk="1" hangingPunct="1"/>
            <a:r>
              <a:rPr lang="tr-TR" altLang="tr-TR" sz="4000" b="1">
                <a:solidFill>
                  <a:srgbClr val="FF0066"/>
                </a:solidFill>
              </a:rPr>
              <a:t>FOREHAND BLOK TEKNİĞİNİN ÖĞRENİMİ</a:t>
            </a:r>
          </a:p>
        </p:txBody>
      </p:sp>
      <p:sp>
        <p:nvSpPr>
          <p:cNvPr id="45059" name="Rectangle 3">
            <a:extLst>
              <a:ext uri="{FF2B5EF4-FFF2-40B4-BE49-F238E27FC236}">
                <a16:creationId xmlns:a16="http://schemas.microsoft.com/office/drawing/2014/main" id="{C8BDFBC7-AE34-4C3B-9DB6-E5CEEC9DD13D}"/>
              </a:ext>
            </a:extLst>
          </p:cNvPr>
          <p:cNvSpPr>
            <a:spLocks noGrp="1" noChangeArrowheads="1"/>
          </p:cNvSpPr>
          <p:nvPr>
            <p:ph type="body" idx="1"/>
          </p:nvPr>
        </p:nvSpPr>
        <p:spPr>
          <a:xfrm>
            <a:off x="0" y="1484313"/>
            <a:ext cx="9144000" cy="5113337"/>
          </a:xfrm>
        </p:spPr>
        <p:txBody>
          <a:bodyPr/>
          <a:lstStyle/>
          <a:p>
            <a:pPr eaLnBrk="1" hangingPunct="1"/>
            <a:endParaRPr lang="tr-TR" altLang="tr-TR"/>
          </a:p>
          <a:p>
            <a:pPr eaLnBrk="1" hangingPunct="1"/>
            <a:endParaRPr lang="tr-TR" altLang="tr-TR" sz="3600"/>
          </a:p>
          <a:p>
            <a:pPr eaLnBrk="1" hangingPunct="1"/>
            <a:r>
              <a:rPr lang="tr-TR" altLang="tr-TR" sz="3600"/>
              <a:t>Geriye hareket</a:t>
            </a:r>
          </a:p>
          <a:p>
            <a:pPr eaLnBrk="1" hangingPunct="1"/>
            <a:r>
              <a:rPr lang="tr-TR" altLang="tr-TR" sz="3600"/>
              <a:t>İleri hareket</a:t>
            </a:r>
          </a:p>
          <a:p>
            <a:pPr eaLnBrk="1" hangingPunct="1"/>
            <a:r>
              <a:rPr lang="tr-TR" altLang="tr-TR" sz="3600"/>
              <a:t>Topla temas</a:t>
            </a:r>
          </a:p>
          <a:p>
            <a:pPr eaLnBrk="1" hangingPunct="1"/>
            <a:r>
              <a:rPr lang="tr-TR" altLang="tr-TR" sz="3600"/>
              <a:t>Takip hareketi</a:t>
            </a:r>
          </a:p>
        </p:txBody>
      </p:sp>
      <p:pic>
        <p:nvPicPr>
          <p:cNvPr id="45060" name="Picture 4">
            <a:extLst>
              <a:ext uri="{FF2B5EF4-FFF2-40B4-BE49-F238E27FC236}">
                <a16:creationId xmlns:a16="http://schemas.microsoft.com/office/drawing/2014/main" id="{06A35C8E-EADA-4CFA-BAB5-F873FF104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628775"/>
            <a:ext cx="52927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B23716B-B6AA-4A32-BB3E-0B64FFBDA6C5}"/>
              </a:ext>
            </a:extLst>
          </p:cNvPr>
          <p:cNvSpPr>
            <a:spLocks noGrp="1" noChangeArrowheads="1"/>
          </p:cNvSpPr>
          <p:nvPr>
            <p:ph type="title"/>
          </p:nvPr>
        </p:nvSpPr>
        <p:spPr>
          <a:xfrm>
            <a:off x="0" y="1412875"/>
            <a:ext cx="4643438" cy="908050"/>
          </a:xfrm>
        </p:spPr>
        <p:txBody>
          <a:bodyPr/>
          <a:lstStyle/>
          <a:p>
            <a:pPr algn="ctr" eaLnBrk="1" hangingPunct="1"/>
            <a:r>
              <a:rPr lang="tr-TR" altLang="tr-TR" sz="4000" b="1">
                <a:solidFill>
                  <a:srgbClr val="FF0066"/>
                </a:solidFill>
              </a:rPr>
              <a:t>BACKHAND BLOK</a:t>
            </a:r>
          </a:p>
        </p:txBody>
      </p:sp>
      <p:sp>
        <p:nvSpPr>
          <p:cNvPr id="46083" name="Rectangle 3">
            <a:extLst>
              <a:ext uri="{FF2B5EF4-FFF2-40B4-BE49-F238E27FC236}">
                <a16:creationId xmlns:a16="http://schemas.microsoft.com/office/drawing/2014/main" id="{256FFE38-B9CA-4688-BEBB-94DA8BDC0732}"/>
              </a:ext>
            </a:extLst>
          </p:cNvPr>
          <p:cNvSpPr>
            <a:spLocks noGrp="1" noChangeArrowheads="1"/>
          </p:cNvSpPr>
          <p:nvPr>
            <p:ph type="body" idx="1"/>
          </p:nvPr>
        </p:nvSpPr>
        <p:spPr>
          <a:xfrm>
            <a:off x="0" y="2492375"/>
            <a:ext cx="9144000" cy="4365625"/>
          </a:xfrm>
        </p:spPr>
        <p:txBody>
          <a:bodyPr/>
          <a:lstStyle/>
          <a:p>
            <a:pPr eaLnBrk="1" hangingPunct="1">
              <a:lnSpc>
                <a:spcPct val="90000"/>
              </a:lnSpc>
              <a:buFontTx/>
              <a:buNone/>
            </a:pPr>
            <a:endParaRPr lang="tr-TR" altLang="tr-TR" sz="2800" b="1"/>
          </a:p>
          <a:p>
            <a:pPr eaLnBrk="1" hangingPunct="1">
              <a:lnSpc>
                <a:spcPct val="90000"/>
              </a:lnSpc>
            </a:pPr>
            <a:r>
              <a:rPr lang="tr-TR" altLang="tr-TR"/>
              <a:t>Backhand blok gelen topun hızını ve falsosunu kullanarak topun karşıya gitmesini sağlar. Backhand blok vuruşu vücudun tam önünde yapılmalı. Masada backhand köşesinden  yaklaşık 30 cm. uzakta temel duruş pozisyonunda beklenmeli.  Vücut ağırlığı her iki bacağın üzerinde.Dirsekler vücudun ön ve alt tarafında olacak.</a:t>
            </a:r>
          </a:p>
        </p:txBody>
      </p:sp>
      <p:pic>
        <p:nvPicPr>
          <p:cNvPr id="46084" name="Picture 4" descr="gifi">
            <a:extLst>
              <a:ext uri="{FF2B5EF4-FFF2-40B4-BE49-F238E27FC236}">
                <a16:creationId xmlns:a16="http://schemas.microsoft.com/office/drawing/2014/main" id="{7904FA19-8E6E-4C75-8CB9-9AE3CB825C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0"/>
            <a:ext cx="4427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1D5BDDC-5472-4A21-ABF2-6E7549360D7E}"/>
              </a:ext>
            </a:extLst>
          </p:cNvPr>
          <p:cNvSpPr>
            <a:spLocks noGrp="1" noChangeArrowheads="1"/>
          </p:cNvSpPr>
          <p:nvPr>
            <p:ph type="title"/>
          </p:nvPr>
        </p:nvSpPr>
        <p:spPr>
          <a:xfrm>
            <a:off x="457200" y="0"/>
            <a:ext cx="8229600" cy="765175"/>
          </a:xfrm>
        </p:spPr>
        <p:txBody>
          <a:bodyPr/>
          <a:lstStyle/>
          <a:p>
            <a:pPr eaLnBrk="1" hangingPunct="1"/>
            <a:r>
              <a:rPr lang="tr-TR" altLang="tr-TR" b="1">
                <a:solidFill>
                  <a:srgbClr val="FF0066"/>
                </a:solidFill>
              </a:rPr>
              <a:t>OYUN STİLLERİ</a:t>
            </a:r>
          </a:p>
        </p:txBody>
      </p:sp>
      <p:sp>
        <p:nvSpPr>
          <p:cNvPr id="47107" name="Rectangle 3">
            <a:extLst>
              <a:ext uri="{FF2B5EF4-FFF2-40B4-BE49-F238E27FC236}">
                <a16:creationId xmlns:a16="http://schemas.microsoft.com/office/drawing/2014/main" id="{CC4D5F59-0C44-41D5-B41D-267BE6E1A37D}"/>
              </a:ext>
            </a:extLst>
          </p:cNvPr>
          <p:cNvSpPr>
            <a:spLocks noGrp="1" noChangeArrowheads="1"/>
          </p:cNvSpPr>
          <p:nvPr>
            <p:ph type="body" idx="1"/>
          </p:nvPr>
        </p:nvSpPr>
        <p:spPr>
          <a:xfrm>
            <a:off x="0" y="908050"/>
            <a:ext cx="9144000" cy="5949950"/>
          </a:xfrm>
        </p:spPr>
        <p:txBody>
          <a:bodyPr/>
          <a:lstStyle/>
          <a:p>
            <a:pPr marL="990600" lvl="1" indent="-533400" eaLnBrk="1" hangingPunct="1">
              <a:buClr>
                <a:schemeClr val="tx1"/>
              </a:buClr>
              <a:buFontTx/>
              <a:buChar char="•"/>
            </a:pPr>
            <a:r>
              <a:rPr lang="tr-TR" altLang="tr-TR" sz="2400">
                <a:solidFill>
                  <a:srgbClr val="0000FF"/>
                </a:solidFill>
              </a:rPr>
              <a:t> </a:t>
            </a:r>
            <a:r>
              <a:rPr lang="tr-TR" altLang="tr-TR" sz="3200" b="1">
                <a:solidFill>
                  <a:srgbClr val="FF0066"/>
                </a:solidFill>
              </a:rPr>
              <a:t>Defansif</a:t>
            </a:r>
            <a:endParaRPr lang="tr-TR" altLang="tr-TR" sz="3200">
              <a:solidFill>
                <a:srgbClr val="FF0066"/>
              </a:solidFill>
            </a:endParaRPr>
          </a:p>
          <a:p>
            <a:pPr marL="609600" indent="-609600" eaLnBrk="1" hangingPunct="1">
              <a:buFontTx/>
              <a:buNone/>
            </a:pPr>
            <a:r>
              <a:rPr lang="tr-TR" altLang="tr-TR"/>
              <a:t>	Defansif oyuncular kendileri hata yapmadan rakibi hata yapmaya zorlayan bir oyun sergilerler.</a:t>
            </a:r>
          </a:p>
          <a:p>
            <a:pPr marL="990600" lvl="1" indent="-533400" eaLnBrk="1" hangingPunct="1">
              <a:buClr>
                <a:schemeClr val="tx1"/>
              </a:buClr>
              <a:buFontTx/>
              <a:buChar char="•"/>
            </a:pPr>
            <a:r>
              <a:rPr lang="tr-TR" altLang="tr-TR" sz="3200" b="1">
                <a:solidFill>
                  <a:srgbClr val="FF0066"/>
                </a:solidFill>
              </a:rPr>
              <a:t> Ofansif</a:t>
            </a:r>
            <a:endParaRPr lang="tr-TR" altLang="tr-TR" sz="3200">
              <a:solidFill>
                <a:srgbClr val="FF0066"/>
              </a:solidFill>
            </a:endParaRPr>
          </a:p>
          <a:p>
            <a:pPr marL="609600" indent="-609600" eaLnBrk="1" hangingPunct="1">
              <a:buFontTx/>
              <a:buNone/>
            </a:pPr>
            <a:r>
              <a:rPr lang="tr-TR" altLang="tr-TR"/>
              <a:t>     Agresif oyuncular top-spin ve devamlılığı ön plana çıkartırlar, fakat stilleri oyuncular arasında çok farklılık gösterir. Bazıları atak ve blok yaparak rakibi hata yapmaya zorlarken, diğerleri atak oynayarak rakibi devre dışı bırakmaya çalışırlar. </a:t>
            </a:r>
          </a:p>
          <a:p>
            <a:pPr marL="609600" indent="-609600" eaLnBrk="1" hangingPunct="1"/>
            <a:endParaRPr lang="tr-TR" altLang="tr-TR"/>
          </a:p>
          <a:p>
            <a:pPr marL="609600" indent="-609600" eaLnBrk="1" hangingPunct="1"/>
            <a:endParaRPr lang="tr-TR" altLang="tr-T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8ecca22be07b1d7a9264410ef2e5f5e4.wmv">
            <a:hlinkClick r:id="" action="ppaction://media"/>
            <a:extLst>
              <a:ext uri="{FF2B5EF4-FFF2-40B4-BE49-F238E27FC236}">
                <a16:creationId xmlns:a16="http://schemas.microsoft.com/office/drawing/2014/main" id="{A42D6E69-4A19-4BE4-A37D-A6CB938EE861}"/>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55650" y="0"/>
            <a:ext cx="8388350" cy="629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6164" fill="hold"/>
                                        <p:tgtEl>
                                          <p:spTgt spid="14336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43365"/>
                </p:tgtEl>
              </p:cMediaNode>
            </p:video>
            <p:seq concurrent="1" nextAc="seek">
              <p:cTn id="8" restart="whenNotActive" fill="hold" evtFilter="cancelBubble" nodeType="interactiveSeq">
                <p:stCondLst>
                  <p:cond evt="onClick" delay="0">
                    <p:tgtEl>
                      <p:spTgt spid="14336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43365"/>
                                        </p:tgtEl>
                                      </p:cBhvr>
                                    </p:cmd>
                                  </p:childTnLst>
                                </p:cTn>
                              </p:par>
                            </p:childTnLst>
                          </p:cTn>
                        </p:par>
                      </p:childTnLst>
                    </p:cTn>
                  </p:par>
                </p:childTnLst>
              </p:cTn>
              <p:nextCondLst>
                <p:cond evt="onClick" delay="0">
                  <p:tgtEl>
                    <p:spTgt spid="14336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E6E673A-F875-4DBB-992C-F94F1B14003D}"/>
              </a:ext>
            </a:extLst>
          </p:cNvPr>
          <p:cNvSpPr>
            <a:spLocks noGrp="1" noChangeArrowheads="1"/>
          </p:cNvSpPr>
          <p:nvPr>
            <p:ph type="title"/>
          </p:nvPr>
        </p:nvSpPr>
        <p:spPr>
          <a:xfrm>
            <a:off x="1752600" y="274638"/>
            <a:ext cx="7315200" cy="776287"/>
          </a:xfrm>
        </p:spPr>
        <p:txBody>
          <a:bodyPr/>
          <a:lstStyle/>
          <a:p>
            <a:pPr eaLnBrk="1" hangingPunct="1"/>
            <a:r>
              <a:rPr lang="tr-TR" altLang="tr-TR" b="1">
                <a:solidFill>
                  <a:srgbClr val="FF0066"/>
                </a:solidFill>
              </a:rPr>
              <a:t>BLOKÇULAR</a:t>
            </a:r>
          </a:p>
        </p:txBody>
      </p:sp>
      <p:sp>
        <p:nvSpPr>
          <p:cNvPr id="49155" name="Rectangle 3">
            <a:extLst>
              <a:ext uri="{FF2B5EF4-FFF2-40B4-BE49-F238E27FC236}">
                <a16:creationId xmlns:a16="http://schemas.microsoft.com/office/drawing/2014/main" id="{77345920-7514-49E6-B775-6BAA99BDE275}"/>
              </a:ext>
            </a:extLst>
          </p:cNvPr>
          <p:cNvSpPr>
            <a:spLocks noGrp="1" noChangeArrowheads="1"/>
          </p:cNvSpPr>
          <p:nvPr>
            <p:ph type="body" idx="1"/>
          </p:nvPr>
        </p:nvSpPr>
        <p:spPr>
          <a:xfrm>
            <a:off x="0" y="1268413"/>
            <a:ext cx="9144000" cy="5589587"/>
          </a:xfrm>
        </p:spPr>
        <p:txBody>
          <a:bodyPr/>
          <a:lstStyle/>
          <a:p>
            <a:pPr eaLnBrk="1" hangingPunct="1"/>
            <a:r>
              <a:rPr lang="tr-TR" altLang="tr-TR" sz="3600"/>
              <a:t>Blokçular da kesmeciler gibi genelde defans oyunculardır. Bir ritim içine sokup yanlış pozisyonda yakalamaya çalışırlar. Bir uzun ve hızlı, sonra da kısa bir vuruşlar yapılmalı. Daha çok yüksek hızı az, falsosu fazla olan vuruşları kullanırlar.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24A6B7B-EAA0-41EB-8CEE-DB927E26C96F}"/>
              </a:ext>
            </a:extLst>
          </p:cNvPr>
          <p:cNvSpPr>
            <a:spLocks noGrp="1" noChangeArrowheads="1"/>
          </p:cNvSpPr>
          <p:nvPr>
            <p:ph type="title"/>
          </p:nvPr>
        </p:nvSpPr>
        <p:spPr>
          <a:xfrm>
            <a:off x="0" y="260350"/>
            <a:ext cx="7315200" cy="704850"/>
          </a:xfrm>
        </p:spPr>
        <p:txBody>
          <a:bodyPr/>
          <a:lstStyle/>
          <a:p>
            <a:pPr eaLnBrk="1" hangingPunct="1"/>
            <a:r>
              <a:rPr lang="tr-TR" altLang="tr-TR" sz="4000" b="1">
                <a:solidFill>
                  <a:srgbClr val="FF0066"/>
                </a:solidFill>
              </a:rPr>
              <a:t>RAKET SEÇİMİ</a:t>
            </a:r>
          </a:p>
        </p:txBody>
      </p:sp>
      <p:sp>
        <p:nvSpPr>
          <p:cNvPr id="50179" name="Rectangle 3">
            <a:extLst>
              <a:ext uri="{FF2B5EF4-FFF2-40B4-BE49-F238E27FC236}">
                <a16:creationId xmlns:a16="http://schemas.microsoft.com/office/drawing/2014/main" id="{2B08E61E-E4BE-491A-84D8-E24628C830DF}"/>
              </a:ext>
            </a:extLst>
          </p:cNvPr>
          <p:cNvSpPr>
            <a:spLocks noGrp="1" noChangeArrowheads="1"/>
          </p:cNvSpPr>
          <p:nvPr>
            <p:ph type="body" idx="1"/>
          </p:nvPr>
        </p:nvSpPr>
        <p:spPr>
          <a:xfrm>
            <a:off x="0" y="908050"/>
            <a:ext cx="5003800" cy="5949950"/>
          </a:xfrm>
        </p:spPr>
        <p:txBody>
          <a:bodyPr/>
          <a:lstStyle/>
          <a:p>
            <a:pPr eaLnBrk="1" hangingPunct="1">
              <a:lnSpc>
                <a:spcPct val="80000"/>
              </a:lnSpc>
              <a:buFontTx/>
              <a:buNone/>
            </a:pPr>
            <a:r>
              <a:rPr lang="tr-TR" altLang="tr-TR" sz="1600" b="1"/>
              <a:t>  </a:t>
            </a:r>
          </a:p>
          <a:p>
            <a:pPr eaLnBrk="1" hangingPunct="1">
              <a:lnSpc>
                <a:spcPct val="80000"/>
              </a:lnSpc>
            </a:pPr>
            <a:r>
              <a:rPr lang="tr-TR" altLang="tr-TR" sz="2400" b="1"/>
              <a:t>Raket seçiminde sporcunun hangi stilde oynuyorsa raket o oyun stiline uygun olması gerekli. Bu yüzden tahta ve lastik özelliklerini iyi bilmemiz gerekli</a:t>
            </a:r>
          </a:p>
          <a:p>
            <a:pPr eaLnBrk="1" hangingPunct="1">
              <a:lnSpc>
                <a:spcPct val="80000"/>
              </a:lnSpc>
            </a:pPr>
            <a:r>
              <a:rPr lang="tr-TR" altLang="tr-TR" sz="2400" b="1"/>
              <a:t>Masa tenisinde  en iyi ekipman yoktur uygun ekipman vardır. Hiç bir teknoloji bir ekipmanı hem hızlı, hem falsolu, hem de kontrollü olarak üretmeye müsaade etmez. Bir yerden alırken bir yerden vermeye mecbursunuz işte bu yüzden </a:t>
            </a:r>
            <a:r>
              <a:rPr lang="tr-TR" altLang="tr-TR" sz="2400" b="1">
                <a:solidFill>
                  <a:schemeClr val="hlink"/>
                </a:solidFill>
              </a:rPr>
              <a:t>hız-</a:t>
            </a:r>
            <a:r>
              <a:rPr lang="tr-TR" altLang="tr-TR" sz="2400" b="1">
                <a:solidFill>
                  <a:schemeClr val="accent2"/>
                </a:solidFill>
              </a:rPr>
              <a:t>falsolu</a:t>
            </a:r>
            <a:r>
              <a:rPr lang="tr-TR" altLang="tr-TR" sz="2400" b="1">
                <a:solidFill>
                  <a:schemeClr val="bg2"/>
                </a:solidFill>
              </a:rPr>
              <a:t>-</a:t>
            </a:r>
            <a:r>
              <a:rPr lang="tr-TR" altLang="tr-TR" sz="2400" b="1">
                <a:solidFill>
                  <a:srgbClr val="FF0066"/>
                </a:solidFill>
              </a:rPr>
              <a:t>kontrol</a:t>
            </a:r>
            <a:r>
              <a:rPr lang="tr-TR" altLang="tr-TR" sz="2400" b="1"/>
              <a:t> üçlüsünde size en uygun oranı yakalamaya çalışmalısınız</a:t>
            </a:r>
          </a:p>
        </p:txBody>
      </p:sp>
      <p:pic>
        <p:nvPicPr>
          <p:cNvPr id="50180" name="Picture 6" descr="RaketSap">
            <a:extLst>
              <a:ext uri="{FF2B5EF4-FFF2-40B4-BE49-F238E27FC236}">
                <a16:creationId xmlns:a16="http://schemas.microsoft.com/office/drawing/2014/main" id="{BB5268AE-1934-4426-8554-D33F9C4B8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32175"/>
            <a:ext cx="41402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butterfly lastik özellikleri">
            <a:extLst>
              <a:ext uri="{FF2B5EF4-FFF2-40B4-BE49-F238E27FC236}">
                <a16:creationId xmlns:a16="http://schemas.microsoft.com/office/drawing/2014/main" id="{B2B4F26A-BF08-4C4B-BA3A-DD41761C8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8552"/>
          <a:stretch>
            <a:fillRect/>
          </a:stretch>
        </p:blipFill>
        <p:spPr bwMode="auto">
          <a:xfrm>
            <a:off x="5003800" y="0"/>
            <a:ext cx="4140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AF7BC25-C4A1-41FE-AB57-3840B027AC2B}"/>
              </a:ext>
            </a:extLst>
          </p:cNvPr>
          <p:cNvSpPr>
            <a:spLocks noGrp="1" noChangeArrowheads="1"/>
          </p:cNvSpPr>
          <p:nvPr>
            <p:ph type="title"/>
          </p:nvPr>
        </p:nvSpPr>
        <p:spPr>
          <a:xfrm>
            <a:off x="457200" y="0"/>
            <a:ext cx="8229600" cy="549275"/>
          </a:xfrm>
        </p:spPr>
        <p:txBody>
          <a:bodyPr/>
          <a:lstStyle/>
          <a:p>
            <a:pPr eaLnBrk="1" hangingPunct="1"/>
            <a:r>
              <a:rPr lang="tr-TR" altLang="tr-TR" sz="4000" b="1">
                <a:solidFill>
                  <a:srgbClr val="FF0066"/>
                </a:solidFill>
              </a:rPr>
              <a:t>ÇOK TOP ÇALIŞMASI</a:t>
            </a:r>
          </a:p>
        </p:txBody>
      </p:sp>
      <p:sp>
        <p:nvSpPr>
          <p:cNvPr id="51203" name="Rectangle 3">
            <a:extLst>
              <a:ext uri="{FF2B5EF4-FFF2-40B4-BE49-F238E27FC236}">
                <a16:creationId xmlns:a16="http://schemas.microsoft.com/office/drawing/2014/main" id="{5ACE228D-73E9-4F6C-AD28-11375DBBBAF9}"/>
              </a:ext>
            </a:extLst>
          </p:cNvPr>
          <p:cNvSpPr>
            <a:spLocks noGrp="1" noChangeArrowheads="1"/>
          </p:cNvSpPr>
          <p:nvPr>
            <p:ph type="body" idx="1"/>
          </p:nvPr>
        </p:nvSpPr>
        <p:spPr>
          <a:xfrm>
            <a:off x="0" y="476250"/>
            <a:ext cx="9144000" cy="3816350"/>
          </a:xfrm>
        </p:spPr>
        <p:txBody>
          <a:bodyPr/>
          <a:lstStyle/>
          <a:p>
            <a:pPr eaLnBrk="1" hangingPunct="1">
              <a:lnSpc>
                <a:spcPct val="80000"/>
              </a:lnSpc>
            </a:pPr>
            <a:r>
              <a:rPr lang="tr-TR" altLang="tr-TR" sz="2400" b="1"/>
              <a:t>Çok sayıda top kullanılarak yapılan çalışmalar yeni başlayanlardan en üst seviye deki tüm oyuncular için çalışmalarını yoğunlaştırmak açısından kaçınılmaz bir antrenman yöntemi. Masa tenisi çalışmalarına modern bir yaklaşımdır. Ara vererek yapılan çalışma yöntemleri ile masa tenisinin çok özellikli yapısını oluşturan ritmik, ritmik olmayan, yapısal ve genel olarak her alanda gözle görünür ilerleme sağlanmaktadır. Çok top çalışmalarında başarılı olmak için bir çalıştırıcının masa tenisini sevmesi, anlaması ve takdir etmesi ile birlikte, her kategorideki oyuncuların yıllarca çalışmaları sonucunda ortaya çıkmış olan belirli kuralları unutulmaması gerekir</a:t>
            </a:r>
            <a:r>
              <a:rPr lang="tr-TR" altLang="tr-TR" sz="2400"/>
              <a:t> </a:t>
            </a:r>
            <a:endParaRPr lang="tr-TR" altLang="tr-TR" sz="2400" b="1"/>
          </a:p>
        </p:txBody>
      </p:sp>
      <p:pic>
        <p:nvPicPr>
          <p:cNvPr id="51204" name="Picture 4" descr="cinmasatenisi">
            <a:extLst>
              <a:ext uri="{FF2B5EF4-FFF2-40B4-BE49-F238E27FC236}">
                <a16:creationId xmlns:a16="http://schemas.microsoft.com/office/drawing/2014/main" id="{6725344B-5560-4E5A-BEF3-95E77E30E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709988"/>
            <a:ext cx="4067175"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B53309A-7187-4618-B0B8-C39CBD1B8F6D}"/>
              </a:ext>
            </a:extLst>
          </p:cNvPr>
          <p:cNvSpPr>
            <a:spLocks noGrp="1" noChangeArrowheads="1"/>
          </p:cNvSpPr>
          <p:nvPr>
            <p:ph type="title"/>
          </p:nvPr>
        </p:nvSpPr>
        <p:spPr>
          <a:xfrm>
            <a:off x="457200" y="0"/>
            <a:ext cx="4475163" cy="2420938"/>
          </a:xfrm>
        </p:spPr>
        <p:txBody>
          <a:bodyPr/>
          <a:lstStyle/>
          <a:p>
            <a:pPr eaLnBrk="1" hangingPunct="1"/>
            <a:r>
              <a:rPr lang="tr-TR" altLang="tr-TR" b="1">
                <a:solidFill>
                  <a:srgbClr val="FF0066"/>
                </a:solidFill>
              </a:rPr>
              <a:t>ÇOK TOP ÇALIŞMASI</a:t>
            </a:r>
          </a:p>
        </p:txBody>
      </p:sp>
      <p:sp>
        <p:nvSpPr>
          <p:cNvPr id="52227" name="Rectangle 3">
            <a:extLst>
              <a:ext uri="{FF2B5EF4-FFF2-40B4-BE49-F238E27FC236}">
                <a16:creationId xmlns:a16="http://schemas.microsoft.com/office/drawing/2014/main" id="{B98A12D0-0A04-4DCF-81F4-972DA568ABBE}"/>
              </a:ext>
            </a:extLst>
          </p:cNvPr>
          <p:cNvSpPr>
            <a:spLocks noGrp="1" noChangeArrowheads="1"/>
          </p:cNvSpPr>
          <p:nvPr>
            <p:ph type="body" idx="1"/>
          </p:nvPr>
        </p:nvSpPr>
        <p:spPr>
          <a:xfrm>
            <a:off x="0" y="2420938"/>
            <a:ext cx="8820150" cy="4221162"/>
          </a:xfrm>
        </p:spPr>
        <p:txBody>
          <a:bodyPr/>
          <a:lstStyle/>
          <a:p>
            <a:pPr eaLnBrk="1" hangingPunct="1"/>
            <a:r>
              <a:rPr lang="tr-TR" altLang="tr-TR" sz="3000"/>
              <a:t>Çok top çalışmaları ikiye ayrılır</a:t>
            </a:r>
          </a:p>
          <a:p>
            <a:pPr eaLnBrk="1" hangingPunct="1"/>
            <a:r>
              <a:rPr lang="tr-TR" altLang="tr-TR" sz="3000">
                <a:solidFill>
                  <a:srgbClr val="FF0066"/>
                </a:solidFill>
              </a:rPr>
              <a:t>1-Tek masa çok top çalışması:</a:t>
            </a:r>
            <a:r>
              <a:rPr lang="tr-TR" altLang="tr-TR" sz="3000"/>
              <a:t> Tek masa çok top çalışmaları çabukluk ve patlayıcı kuvvet yönelik bir antrenman yöntemidir</a:t>
            </a:r>
          </a:p>
          <a:p>
            <a:pPr eaLnBrk="1" hangingPunct="1"/>
            <a:r>
              <a:rPr lang="tr-TR" altLang="tr-TR" sz="3000">
                <a:solidFill>
                  <a:srgbClr val="FF0066"/>
                </a:solidFill>
              </a:rPr>
              <a:t>2-Çift masa çok top çalışması:</a:t>
            </a:r>
            <a:r>
              <a:rPr lang="tr-TR" altLang="tr-TR" sz="3000"/>
              <a:t> Kuvvette devamlılık çalışmalarına yönelik bir antrenman yöntemidir. </a:t>
            </a:r>
          </a:p>
          <a:p>
            <a:pPr eaLnBrk="1" hangingPunct="1"/>
            <a:r>
              <a:rPr lang="tr-TR" altLang="tr-TR" sz="3000"/>
              <a:t>Çok top çalışması bir nevi kısa zamanda çok iş olarak düşünebiliriz (hızlandırılmış kurs)</a:t>
            </a:r>
          </a:p>
        </p:txBody>
      </p:sp>
      <p:pic>
        <p:nvPicPr>
          <p:cNvPr id="52228" name="Picture 4">
            <a:extLst>
              <a:ext uri="{FF2B5EF4-FFF2-40B4-BE49-F238E27FC236}">
                <a16:creationId xmlns:a16="http://schemas.microsoft.com/office/drawing/2014/main" id="{FBF79C43-81ED-43CF-A003-31D450944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4038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87E78D9-0C96-4AE0-ACA3-A2A57AA64C21}"/>
              </a:ext>
            </a:extLst>
          </p:cNvPr>
          <p:cNvSpPr>
            <a:spLocks noGrp="1" noChangeArrowheads="1"/>
          </p:cNvSpPr>
          <p:nvPr>
            <p:ph type="title"/>
          </p:nvPr>
        </p:nvSpPr>
        <p:spPr>
          <a:xfrm>
            <a:off x="457200" y="0"/>
            <a:ext cx="8229600" cy="692150"/>
          </a:xfrm>
        </p:spPr>
        <p:txBody>
          <a:bodyPr/>
          <a:lstStyle/>
          <a:p>
            <a:pPr eaLnBrk="1" hangingPunct="1"/>
            <a:r>
              <a:rPr lang="tr-TR" altLang="tr-TR" sz="3600" b="1">
                <a:solidFill>
                  <a:srgbClr val="FF0066"/>
                </a:solidFill>
              </a:rPr>
              <a:t>ÇOK TOP ÇALIŞMASI</a:t>
            </a:r>
          </a:p>
        </p:txBody>
      </p:sp>
      <p:sp>
        <p:nvSpPr>
          <p:cNvPr id="53251" name="Rectangle 3">
            <a:extLst>
              <a:ext uri="{FF2B5EF4-FFF2-40B4-BE49-F238E27FC236}">
                <a16:creationId xmlns:a16="http://schemas.microsoft.com/office/drawing/2014/main" id="{7AE562C8-9835-4925-AFED-DB16C95AFD94}"/>
              </a:ext>
            </a:extLst>
          </p:cNvPr>
          <p:cNvSpPr>
            <a:spLocks noGrp="1" noChangeArrowheads="1"/>
          </p:cNvSpPr>
          <p:nvPr>
            <p:ph type="body" idx="1"/>
          </p:nvPr>
        </p:nvSpPr>
        <p:spPr>
          <a:xfrm>
            <a:off x="0" y="765175"/>
            <a:ext cx="9144000" cy="6092825"/>
          </a:xfrm>
        </p:spPr>
        <p:txBody>
          <a:bodyPr/>
          <a:lstStyle/>
          <a:p>
            <a:pPr lvl="1" eaLnBrk="1" hangingPunct="1"/>
            <a:endParaRPr lang="tr-TR" altLang="tr-TR"/>
          </a:p>
          <a:p>
            <a:pPr lvl="1" eaLnBrk="1" hangingPunct="1">
              <a:buClr>
                <a:schemeClr val="tx1"/>
              </a:buClr>
              <a:buFontTx/>
              <a:buChar char="•"/>
            </a:pPr>
            <a:r>
              <a:rPr lang="tr-TR" altLang="tr-TR" sz="4000"/>
              <a:t>Teknik ve taktik çalışması </a:t>
            </a:r>
          </a:p>
          <a:p>
            <a:pPr lvl="1" eaLnBrk="1" hangingPunct="1">
              <a:buClr>
                <a:schemeClr val="tx1"/>
              </a:buClr>
              <a:buFontTx/>
              <a:buChar char="•"/>
            </a:pPr>
            <a:r>
              <a:rPr lang="tr-TR" altLang="tr-TR" sz="4000"/>
              <a:t>Fizyolojik çalışma </a:t>
            </a:r>
          </a:p>
          <a:p>
            <a:pPr lvl="1" eaLnBrk="1" hangingPunct="1">
              <a:buClr>
                <a:schemeClr val="tx1"/>
              </a:buClr>
              <a:buFontTx/>
              <a:buChar char="•"/>
            </a:pPr>
            <a:r>
              <a:rPr lang="tr-TR" altLang="tr-TR" sz="4000"/>
              <a:t>Hızlı düşünme çalışması</a:t>
            </a:r>
          </a:p>
          <a:p>
            <a:pPr lvl="1" eaLnBrk="1" hangingPunct="1">
              <a:buClr>
                <a:schemeClr val="tx1"/>
              </a:buClr>
              <a:buFontTx/>
              <a:buChar char="•"/>
            </a:pPr>
            <a:r>
              <a:rPr lang="tr-TR" altLang="tr-TR" sz="4000"/>
              <a:t>Psikolojik çalışması</a:t>
            </a:r>
          </a:p>
          <a:p>
            <a:pPr lvl="1" eaLnBrk="1" hangingPunct="1">
              <a:buClr>
                <a:schemeClr val="tx1"/>
              </a:buClr>
              <a:buFontTx/>
              <a:buChar char="•"/>
            </a:pPr>
            <a:r>
              <a:rPr lang="tr-TR" altLang="tr-TR" sz="4000"/>
              <a:t>Hareket ve vuruş hassaslığı çalışması </a:t>
            </a:r>
          </a:p>
          <a:p>
            <a:pPr lvl="1" eaLnBrk="1" hangingPunct="1">
              <a:buClr>
                <a:schemeClr val="tx1"/>
              </a:buClr>
              <a:buFontTx/>
              <a:buChar char="•"/>
            </a:pPr>
            <a:r>
              <a:rPr lang="tr-TR" altLang="tr-TR" sz="4000"/>
              <a:t>Etki ve tepki çalışması</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94F889F-70AF-411E-AEE7-DE96A0A66347}"/>
              </a:ext>
            </a:extLst>
          </p:cNvPr>
          <p:cNvSpPr>
            <a:spLocks noGrp="1" noChangeArrowheads="1"/>
          </p:cNvSpPr>
          <p:nvPr>
            <p:ph type="body" idx="1"/>
          </p:nvPr>
        </p:nvSpPr>
        <p:spPr>
          <a:xfrm>
            <a:off x="0" y="0"/>
            <a:ext cx="9144000" cy="6858000"/>
          </a:xfrm>
        </p:spPr>
        <p:txBody>
          <a:bodyPr/>
          <a:lstStyle/>
          <a:p>
            <a:pPr eaLnBrk="1" hangingPunct="1">
              <a:lnSpc>
                <a:spcPct val="80000"/>
              </a:lnSpc>
            </a:pPr>
            <a:endParaRPr lang="tr-TR" altLang="tr-TR" sz="1600" b="1"/>
          </a:p>
          <a:p>
            <a:pPr eaLnBrk="1" hangingPunct="1">
              <a:lnSpc>
                <a:spcPct val="80000"/>
              </a:lnSpc>
            </a:pPr>
            <a:r>
              <a:rPr lang="tr-TR" altLang="tr-TR" sz="2800" b="1">
                <a:solidFill>
                  <a:srgbClr val="FF0066"/>
                </a:solidFill>
              </a:rPr>
              <a:t>TOP</a:t>
            </a:r>
            <a:endParaRPr lang="tr-TR" altLang="tr-TR" sz="2800">
              <a:solidFill>
                <a:srgbClr val="FF0066"/>
              </a:solidFill>
            </a:endParaRPr>
          </a:p>
          <a:p>
            <a:pPr eaLnBrk="1" hangingPunct="1">
              <a:lnSpc>
                <a:spcPct val="80000"/>
              </a:lnSpc>
            </a:pPr>
            <a:r>
              <a:rPr lang="tr-TR" altLang="tr-TR" sz="2800"/>
              <a:t>Top çapı </a:t>
            </a:r>
            <a:r>
              <a:rPr lang="tr-TR" altLang="tr-TR" sz="2800" b="1"/>
              <a:t>40 mm</a:t>
            </a:r>
            <a:r>
              <a:rPr lang="tr-TR" altLang="tr-TR" sz="2800"/>
              <a:t> ve küre şeklindedir</a:t>
            </a:r>
          </a:p>
          <a:p>
            <a:pPr eaLnBrk="1" hangingPunct="1">
              <a:lnSpc>
                <a:spcPct val="80000"/>
              </a:lnSpc>
            </a:pPr>
            <a:r>
              <a:rPr lang="tr-TR" altLang="tr-TR" sz="2800"/>
              <a:t>Topun ağırlığı </a:t>
            </a:r>
            <a:r>
              <a:rPr lang="tr-TR" altLang="tr-TR" sz="2800" b="1"/>
              <a:t>2.7 gr.</a:t>
            </a:r>
            <a:r>
              <a:rPr lang="tr-TR" altLang="tr-TR" sz="2800"/>
              <a:t> olacaktır.</a:t>
            </a:r>
          </a:p>
          <a:p>
            <a:pPr eaLnBrk="1" hangingPunct="1">
              <a:lnSpc>
                <a:spcPct val="80000"/>
              </a:lnSpc>
            </a:pPr>
            <a:r>
              <a:rPr lang="tr-TR" altLang="tr-TR" sz="2800"/>
              <a:t>Top selülöid veya benzer plastik malze-</a:t>
            </a:r>
          </a:p>
          <a:p>
            <a:pPr eaLnBrk="1" hangingPunct="1">
              <a:lnSpc>
                <a:spcPct val="80000"/>
              </a:lnSpc>
              <a:buFontTx/>
              <a:buNone/>
            </a:pPr>
            <a:r>
              <a:rPr lang="tr-TR" altLang="tr-TR" sz="2800"/>
              <a:t>meden mat beyaz veya portakal renkli olacaktır.</a:t>
            </a:r>
          </a:p>
        </p:txBody>
      </p:sp>
      <p:pic>
        <p:nvPicPr>
          <p:cNvPr id="8195" name="Picture 5" descr="mtt">
            <a:extLst>
              <a:ext uri="{FF2B5EF4-FFF2-40B4-BE49-F238E27FC236}">
                <a16:creationId xmlns:a16="http://schemas.microsoft.com/office/drawing/2014/main" id="{99A09D7A-E5D1-4E64-B0FA-00A840388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5" y="0"/>
            <a:ext cx="18192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a:extLst>
              <a:ext uri="{FF2B5EF4-FFF2-40B4-BE49-F238E27FC236}">
                <a16:creationId xmlns:a16="http://schemas.microsoft.com/office/drawing/2014/main" id="{FA45E5A2-330E-4882-A6DF-EDCC42F0FE75}"/>
              </a:ext>
            </a:extLst>
          </p:cNvPr>
          <p:cNvSpPr txBox="1">
            <a:spLocks noChangeArrowheads="1"/>
          </p:cNvSpPr>
          <p:nvPr/>
        </p:nvSpPr>
        <p:spPr bwMode="auto">
          <a:xfrm>
            <a:off x="1619250" y="2566988"/>
            <a:ext cx="7812088"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tr-TR" altLang="tr-TR" sz="2400">
                <a:solidFill>
                  <a:srgbClr val="FF0066"/>
                </a:solidFill>
              </a:rPr>
              <a:t>RAKET</a:t>
            </a:r>
          </a:p>
          <a:p>
            <a:pPr eaLnBrk="1" hangingPunct="1"/>
            <a:r>
              <a:rPr lang="tr-TR" altLang="tr-TR" sz="2400"/>
              <a:t>Raket herhangi bir şekilde, boyda veya ağırlıkta olabilir fakat topa temas eden yüzeyi düz ve esnemeyecek şekilde olacaktır. </a:t>
            </a:r>
          </a:p>
          <a:p>
            <a:pPr eaLnBrk="1" hangingPunct="1"/>
            <a:r>
              <a:rPr lang="tr-TR" altLang="tr-TR" sz="2400"/>
              <a:t>Raket kalınlığının en az % 85 i tabii ağaçtan olacaktır. Tahta katmanlar arasına güçlendirmek amacıyla konabilecek olan fiber tabanlı karbon fiber, cam fiber veya sıkıştırılmış kağıt gibi malzemelerin kalınlığı 0.35 mm den veya raket kalınlığının      % 7.5  daha fazla olmayacaktır (hangisi daha küçükse).</a:t>
            </a:r>
          </a:p>
          <a:p>
            <a:pPr eaLnBrk="1" hangingPunct="1">
              <a:spcBef>
                <a:spcPct val="50000"/>
              </a:spcBef>
            </a:pPr>
            <a:endParaRPr lang="tr-TR" altLang="tr-TR" sz="2400"/>
          </a:p>
        </p:txBody>
      </p:sp>
      <p:pic>
        <p:nvPicPr>
          <p:cNvPr id="5127" name="Picture 7" descr="410_k">
            <a:extLst>
              <a:ext uri="{FF2B5EF4-FFF2-40B4-BE49-F238E27FC236}">
                <a16:creationId xmlns:a16="http://schemas.microsoft.com/office/drawing/2014/main" id="{A608A338-58EB-46DA-AEC8-AA144BCC9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0"/>
            <a:ext cx="8509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51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çok toplu çalışma.wmv">
            <a:hlinkClick r:id="" action="ppaction://media"/>
            <a:extLst>
              <a:ext uri="{FF2B5EF4-FFF2-40B4-BE49-F238E27FC236}">
                <a16:creationId xmlns:a16="http://schemas.microsoft.com/office/drawing/2014/main" id="{6C60B756-E246-444A-8A07-270A169942D6}"/>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00113" y="0"/>
            <a:ext cx="8243887" cy="61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3312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3124"/>
                                        </p:tgtEl>
                                      </p:cBhvr>
                                    </p:cmd>
                                  </p:childTnLst>
                                </p:cTn>
                              </p:par>
                            </p:childTnLst>
                          </p:cTn>
                        </p:par>
                      </p:childTnLst>
                    </p:cTn>
                  </p:par>
                </p:childTnLst>
              </p:cTn>
              <p:nextCondLst>
                <p:cond evt="onClick" delay="0">
                  <p:tgtEl>
                    <p:spTgt spid="133124"/>
                  </p:tgtEl>
                </p:cond>
              </p:nextCondLst>
            </p:seq>
            <p:video>
              <p:cMediaNode>
                <p:cTn id="7" fill="hold" display="0">
                  <p:stCondLst>
                    <p:cond delay="indefinite"/>
                  </p:stCondLst>
                  <p:endCondLst>
                    <p:cond evt="onNext" delay="0">
                      <p:tgtEl>
                        <p:sldTgt/>
                      </p:tgtEl>
                    </p:cond>
                    <p:cond evt="onPrev" delay="0">
                      <p:tgtEl>
                        <p:sldTgt/>
                      </p:tgtEl>
                    </p:cond>
                  </p:endCondLst>
                </p:cTn>
                <p:tgtEl>
                  <p:spTgt spid="133124"/>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8E2F786-449F-407C-9D01-E70B65D43F3C}"/>
              </a:ext>
            </a:extLst>
          </p:cNvPr>
          <p:cNvSpPr>
            <a:spLocks noGrp="1" noChangeArrowheads="1"/>
          </p:cNvSpPr>
          <p:nvPr>
            <p:ph type="title"/>
          </p:nvPr>
        </p:nvSpPr>
        <p:spPr>
          <a:xfrm>
            <a:off x="457200" y="0"/>
            <a:ext cx="8229600" cy="620713"/>
          </a:xfrm>
        </p:spPr>
        <p:txBody>
          <a:bodyPr/>
          <a:lstStyle/>
          <a:p>
            <a:pPr eaLnBrk="1" hangingPunct="1"/>
            <a:r>
              <a:rPr lang="tr-TR" altLang="tr-TR" sz="4000" b="1">
                <a:solidFill>
                  <a:srgbClr val="FF0066"/>
                </a:solidFill>
              </a:rPr>
              <a:t>SERVİS</a:t>
            </a:r>
          </a:p>
        </p:txBody>
      </p:sp>
      <p:sp>
        <p:nvSpPr>
          <p:cNvPr id="55299" name="Rectangle 3">
            <a:extLst>
              <a:ext uri="{FF2B5EF4-FFF2-40B4-BE49-F238E27FC236}">
                <a16:creationId xmlns:a16="http://schemas.microsoft.com/office/drawing/2014/main" id="{AB63CAC2-1561-4CEE-A0CC-6F4EEFB6F8DA}"/>
              </a:ext>
            </a:extLst>
          </p:cNvPr>
          <p:cNvSpPr>
            <a:spLocks noGrp="1" noChangeArrowheads="1"/>
          </p:cNvSpPr>
          <p:nvPr>
            <p:ph type="body" idx="1"/>
          </p:nvPr>
        </p:nvSpPr>
        <p:spPr>
          <a:xfrm>
            <a:off x="0" y="692150"/>
            <a:ext cx="7812088" cy="6165850"/>
          </a:xfrm>
        </p:spPr>
        <p:txBody>
          <a:bodyPr/>
          <a:lstStyle/>
          <a:p>
            <a:pPr eaLnBrk="1" hangingPunct="1">
              <a:lnSpc>
                <a:spcPct val="90000"/>
              </a:lnSpc>
            </a:pPr>
            <a:r>
              <a:rPr lang="tr-TR" altLang="tr-TR"/>
              <a:t>Servis başlangıcında top, servis atacak olan oyuncunun serbest elinin açık olan avuç içinde, masa seviyesinin üzerinde ve uç noktasının gerisinde sabit olarak duracaktır. </a:t>
            </a:r>
          </a:p>
          <a:p>
            <a:pPr eaLnBrk="1" hangingPunct="1">
              <a:lnSpc>
                <a:spcPct val="90000"/>
              </a:lnSpc>
            </a:pPr>
            <a:r>
              <a:rPr lang="tr-TR" altLang="tr-TR"/>
              <a:t>Servis atacak oyuncu topa falso vermeden topu avuç içinden dikeye yakın ve yukarıya doğru en az 16 cm yükselecek şekilde atacak. Top yükselme ve düşme süresince vuruş yapılıncaya kadar  hiç bir şeye değmeyecek ve her iki hakem ve karşılayıcıdan saklanmayacaktır .</a:t>
            </a:r>
          </a:p>
          <a:p>
            <a:pPr algn="just" eaLnBrk="1" hangingPunct="1">
              <a:lnSpc>
                <a:spcPct val="90000"/>
              </a:lnSpc>
            </a:pPr>
            <a:endParaRPr lang="tr-TR" altLang="tr-TR"/>
          </a:p>
        </p:txBody>
      </p:sp>
      <p:pic>
        <p:nvPicPr>
          <p:cNvPr id="55300" name="Picture 4">
            <a:extLst>
              <a:ext uri="{FF2B5EF4-FFF2-40B4-BE49-F238E27FC236}">
                <a16:creationId xmlns:a16="http://schemas.microsoft.com/office/drawing/2014/main" id="{24BA4F0D-9987-4676-878D-A35346067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5" y="0"/>
            <a:ext cx="1114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5A689E5-BD05-441E-B80F-042AEB28E861}"/>
              </a:ext>
            </a:extLst>
          </p:cNvPr>
          <p:cNvSpPr>
            <a:spLocks noGrp="1" noChangeArrowheads="1"/>
          </p:cNvSpPr>
          <p:nvPr>
            <p:ph type="title"/>
          </p:nvPr>
        </p:nvSpPr>
        <p:spPr>
          <a:xfrm>
            <a:off x="457200" y="0"/>
            <a:ext cx="8229600" cy="549275"/>
          </a:xfrm>
        </p:spPr>
        <p:txBody>
          <a:bodyPr/>
          <a:lstStyle/>
          <a:p>
            <a:pPr eaLnBrk="1" hangingPunct="1"/>
            <a:r>
              <a:rPr lang="tr-TR" altLang="tr-TR" sz="4000" b="1">
                <a:solidFill>
                  <a:srgbClr val="FF0066"/>
                </a:solidFill>
              </a:rPr>
              <a:t>SERVİS</a:t>
            </a:r>
          </a:p>
        </p:txBody>
      </p:sp>
      <p:sp>
        <p:nvSpPr>
          <p:cNvPr id="56323" name="Rectangle 3">
            <a:extLst>
              <a:ext uri="{FF2B5EF4-FFF2-40B4-BE49-F238E27FC236}">
                <a16:creationId xmlns:a16="http://schemas.microsoft.com/office/drawing/2014/main" id="{421411B4-B0A3-41C6-B57C-4253B5EC945C}"/>
              </a:ext>
            </a:extLst>
          </p:cNvPr>
          <p:cNvSpPr>
            <a:spLocks noGrp="1" noChangeArrowheads="1"/>
          </p:cNvSpPr>
          <p:nvPr>
            <p:ph type="body" idx="1"/>
          </p:nvPr>
        </p:nvSpPr>
        <p:spPr>
          <a:xfrm>
            <a:off x="0" y="836613"/>
            <a:ext cx="7524750" cy="6021387"/>
          </a:xfrm>
        </p:spPr>
        <p:txBody>
          <a:bodyPr/>
          <a:lstStyle/>
          <a:p>
            <a:pPr eaLnBrk="1" hangingPunct="1">
              <a:lnSpc>
                <a:spcPct val="90000"/>
              </a:lnSpc>
            </a:pPr>
            <a:r>
              <a:rPr lang="tr-TR" altLang="tr-TR" sz="2400"/>
              <a:t>Top düşerken servis atan oyuncu topa önce kendi sahasına, sonra da net düzeneğinin üzerinden karşı sahaya değecek şekilde vuracaktır. Çiftlerde top sırasıyla atan ve karşılayan sahasının sağ yarı tarafına değecektir .Top yukarı atılır atılmaz servisçinin serbest kolu vücudu ile net arasındaki alandan çekilecektir.Top ve raket, topun servis için elde sabit duruşundan havaya atılıp raketle vuruluncaya kadar geçen süre boyunca oyun alanı seviyesinin üzerinde olacaktır.Topa vurulduğu anda top, servis atanın saha uç noktasından geride olacaktır fakat servis atanın kolu dışında, başı, bacağı veya vücudundan masaya en uzak olanından daha geride olmayacaktır. Hakemin veya yardımcı hakemin görebileceği ve uygunluğuna karar verebileceği şekilde servis atmak oyuncunun sorumluluğundadır.</a:t>
            </a:r>
          </a:p>
        </p:txBody>
      </p:sp>
      <p:pic>
        <p:nvPicPr>
          <p:cNvPr id="56324" name="Picture 4">
            <a:extLst>
              <a:ext uri="{FF2B5EF4-FFF2-40B4-BE49-F238E27FC236}">
                <a16:creationId xmlns:a16="http://schemas.microsoft.com/office/drawing/2014/main" id="{5890FAD4-B3DD-461E-9B9B-2C9103083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0"/>
            <a:ext cx="163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servanim1">
            <a:extLst>
              <a:ext uri="{FF2B5EF4-FFF2-40B4-BE49-F238E27FC236}">
                <a16:creationId xmlns:a16="http://schemas.microsoft.com/office/drawing/2014/main" id="{0E7F81DC-6F38-43F1-8783-442B4C3606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0"/>
            <a:ext cx="22510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6" descr="servanim2">
            <a:extLst>
              <a:ext uri="{FF2B5EF4-FFF2-40B4-BE49-F238E27FC236}">
                <a16:creationId xmlns:a16="http://schemas.microsoft.com/office/drawing/2014/main" id="{8C4BAF25-5F5E-4EE0-B0CB-BFFF52290D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082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servanim3">
            <a:extLst>
              <a:ext uri="{FF2B5EF4-FFF2-40B4-BE49-F238E27FC236}">
                <a16:creationId xmlns:a16="http://schemas.microsoft.com/office/drawing/2014/main" id="{F7B1F392-DD28-4029-91B6-A06944DCBA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3429000"/>
            <a:ext cx="24622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9" descr="servanim5">
            <a:extLst>
              <a:ext uri="{FF2B5EF4-FFF2-40B4-BE49-F238E27FC236}">
                <a16:creationId xmlns:a16="http://schemas.microsoft.com/office/drawing/2014/main" id="{E524C208-3F8C-4AD6-9E27-7C9F1F200FC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0"/>
            <a:ext cx="19605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0" descr="servanim6">
            <a:extLst>
              <a:ext uri="{FF2B5EF4-FFF2-40B4-BE49-F238E27FC236}">
                <a16:creationId xmlns:a16="http://schemas.microsoft.com/office/drawing/2014/main" id="{2B2199D1-9069-4C65-B3EA-DA3DBA15877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3429000"/>
            <a:ext cx="24765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11" descr="servanim7">
            <a:extLst>
              <a:ext uri="{FF2B5EF4-FFF2-40B4-BE49-F238E27FC236}">
                <a16:creationId xmlns:a16="http://schemas.microsoft.com/office/drawing/2014/main" id="{868F77E6-D933-4A7D-AB20-47A0F1A9751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078663" y="2349500"/>
            <a:ext cx="20653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7" descr="malin">
            <a:extLst>
              <a:ext uri="{FF2B5EF4-FFF2-40B4-BE49-F238E27FC236}">
                <a16:creationId xmlns:a16="http://schemas.microsoft.com/office/drawing/2014/main" id="{EAF750CF-641C-4836-A87A-EF533415EE3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0"/>
            <a:ext cx="12858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6" descr="sideserveb1">
            <a:extLst>
              <a:ext uri="{FF2B5EF4-FFF2-40B4-BE49-F238E27FC236}">
                <a16:creationId xmlns:a16="http://schemas.microsoft.com/office/drawing/2014/main" id="{4DE1CA06-D838-461D-9B5B-07630493E6C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211763"/>
            <a:ext cx="219551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9" descr="wire1">
            <a:extLst>
              <a:ext uri="{FF2B5EF4-FFF2-40B4-BE49-F238E27FC236}">
                <a16:creationId xmlns:a16="http://schemas.microsoft.com/office/drawing/2014/main" id="{D7DC027E-95DF-44F5-A21E-733D661281A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70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0" descr="wire2">
            <a:extLst>
              <a:ext uri="{FF2B5EF4-FFF2-40B4-BE49-F238E27FC236}">
                <a16:creationId xmlns:a16="http://schemas.microsoft.com/office/drawing/2014/main" id="{E4B2BA65-9990-4470-90D8-730BC6593AD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34" descr="bactss">
            <a:extLst>
              <a:ext uri="{FF2B5EF4-FFF2-40B4-BE49-F238E27FC236}">
                <a16:creationId xmlns:a16="http://schemas.microsoft.com/office/drawing/2014/main" id="{5A996A09-01CF-42D1-9F39-2A8BF9C1DD6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2383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35" descr="backs">
            <a:extLst>
              <a:ext uri="{FF2B5EF4-FFF2-40B4-BE49-F238E27FC236}">
                <a16:creationId xmlns:a16="http://schemas.microsoft.com/office/drawing/2014/main" id="{BA3AA0BB-2265-41AE-8524-5060CEF2F9A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0"/>
            <a:ext cx="237648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36" descr="but">
            <a:extLst>
              <a:ext uri="{FF2B5EF4-FFF2-40B4-BE49-F238E27FC236}">
                <a16:creationId xmlns:a16="http://schemas.microsoft.com/office/drawing/2014/main" id="{500E4554-8CF1-48C9-B597-A491656FDF8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22764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37" descr="ffs">
            <a:extLst>
              <a:ext uri="{FF2B5EF4-FFF2-40B4-BE49-F238E27FC236}">
                <a16:creationId xmlns:a16="http://schemas.microsoft.com/office/drawing/2014/main" id="{ED03E0B5-A93C-4FD5-9806-AFB92DBD84C6}"/>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779838" y="22764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0234843-F0ED-4A12-9F00-2CACB98192BD}"/>
              </a:ext>
            </a:extLst>
          </p:cNvPr>
          <p:cNvSpPr>
            <a:spLocks noGrp="1" noChangeArrowheads="1"/>
          </p:cNvSpPr>
          <p:nvPr>
            <p:ph type="title"/>
          </p:nvPr>
        </p:nvSpPr>
        <p:spPr>
          <a:xfrm>
            <a:off x="914400" y="0"/>
            <a:ext cx="8229600" cy="908050"/>
          </a:xfrm>
        </p:spPr>
        <p:txBody>
          <a:bodyPr/>
          <a:lstStyle/>
          <a:p>
            <a:pPr eaLnBrk="1" hangingPunct="1"/>
            <a:r>
              <a:rPr lang="tr-TR" altLang="tr-TR" b="1">
                <a:solidFill>
                  <a:srgbClr val="FF0066"/>
                </a:solidFill>
              </a:rPr>
              <a:t>SERVİS SONRASI OYUN</a:t>
            </a:r>
          </a:p>
        </p:txBody>
      </p:sp>
      <p:sp>
        <p:nvSpPr>
          <p:cNvPr id="59395" name="Rectangle 3">
            <a:extLst>
              <a:ext uri="{FF2B5EF4-FFF2-40B4-BE49-F238E27FC236}">
                <a16:creationId xmlns:a16="http://schemas.microsoft.com/office/drawing/2014/main" id="{274E5763-69B3-45D5-8868-97E56EF7F0B2}"/>
              </a:ext>
            </a:extLst>
          </p:cNvPr>
          <p:cNvSpPr>
            <a:spLocks noGrp="1" noChangeArrowheads="1"/>
          </p:cNvSpPr>
          <p:nvPr>
            <p:ph type="body" idx="1"/>
          </p:nvPr>
        </p:nvSpPr>
        <p:spPr>
          <a:xfrm>
            <a:off x="900113" y="1773238"/>
            <a:ext cx="8243887" cy="5084762"/>
          </a:xfrm>
        </p:spPr>
        <p:txBody>
          <a:bodyPr/>
          <a:lstStyle/>
          <a:p>
            <a:pPr eaLnBrk="1" hangingPunct="1"/>
            <a:r>
              <a:rPr lang="tr-TR" altLang="tr-TR" sz="2800"/>
              <a:t>Eğer iyi kullanılırsa, servis sadece oyunu başlatmaktan ziyade, servis atana çok büyük avantaj sağlar. En üst seviye masa tenisinde sayıların en az % 20 si başka vuruş yapmadan sadece servis ile alınmaktadır. Servis atıldıktan sonra servis atanın bir sonraki vuruşu olan üçüncü topa yapılacak vuruşun başarısı, servisin etkili olmasına muazzam derecede bağlıdır. Yani servisiniz yeteri kadar iyi ise üçüncü topa, rakibiniz ne kadar güçlü olursa olsun, öldürücü bir vuruş yapabilirsiniz </a:t>
            </a:r>
          </a:p>
        </p:txBody>
      </p:sp>
      <p:pic>
        <p:nvPicPr>
          <p:cNvPr id="59396" name="Picture 4" descr="serveandattack">
            <a:extLst>
              <a:ext uri="{FF2B5EF4-FFF2-40B4-BE49-F238E27FC236}">
                <a16:creationId xmlns:a16="http://schemas.microsoft.com/office/drawing/2014/main" id="{C74C2407-78D0-4317-9650-F3733A2FD2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238" y="0"/>
            <a:ext cx="304800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ectangle 14">
            <a:extLst>
              <a:ext uri="{FF2B5EF4-FFF2-40B4-BE49-F238E27FC236}">
                <a16:creationId xmlns:a16="http://schemas.microsoft.com/office/drawing/2014/main" id="{3CE609FA-B507-4635-BC37-1D77C361641F}"/>
              </a:ext>
            </a:extLst>
          </p:cNvPr>
          <p:cNvSpPr>
            <a:spLocks noGrp="1" noChangeArrowheads="1"/>
          </p:cNvSpPr>
          <p:nvPr>
            <p:ph type="title"/>
          </p:nvPr>
        </p:nvSpPr>
        <p:spPr>
          <a:xfrm>
            <a:off x="457200" y="0"/>
            <a:ext cx="8229600" cy="765175"/>
          </a:xfrm>
        </p:spPr>
        <p:txBody>
          <a:bodyPr/>
          <a:lstStyle/>
          <a:p>
            <a:pPr eaLnBrk="1" hangingPunct="1"/>
            <a:r>
              <a:rPr lang="tr-TR" altLang="tr-TR" b="1">
                <a:solidFill>
                  <a:srgbClr val="FF0066"/>
                </a:solidFill>
              </a:rPr>
              <a:t>SERVİS ÇEŞİTLERİ</a:t>
            </a:r>
            <a:r>
              <a:rPr lang="tr-TR" altLang="tr-TR"/>
              <a:t> </a:t>
            </a:r>
          </a:p>
        </p:txBody>
      </p:sp>
      <p:graphicFrame>
        <p:nvGraphicFramePr>
          <p:cNvPr id="2" name="Diyagram 1">
            <a:extLst>
              <a:ext uri="{FF2B5EF4-FFF2-40B4-BE49-F238E27FC236}">
                <a16:creationId xmlns:a16="http://schemas.microsoft.com/office/drawing/2014/main" id="{6397009E-3F94-4780-8074-1A45F5200A9C}"/>
              </a:ext>
            </a:extLst>
          </p:cNvPr>
          <p:cNvGraphicFramePr/>
          <p:nvPr/>
        </p:nvGraphicFramePr>
        <p:xfrm>
          <a:off x="0" y="1052513"/>
          <a:ext cx="9290050" cy="507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0" name="Line 81">
            <a:extLst>
              <a:ext uri="{FF2B5EF4-FFF2-40B4-BE49-F238E27FC236}">
                <a16:creationId xmlns:a16="http://schemas.microsoft.com/office/drawing/2014/main" id="{E2EF78E8-F6DC-49A2-825E-B6C423D88FFD}"/>
              </a:ext>
            </a:extLst>
          </p:cNvPr>
          <p:cNvSpPr>
            <a:spLocks noChangeShapeType="1"/>
          </p:cNvSpPr>
          <p:nvPr/>
        </p:nvSpPr>
        <p:spPr bwMode="auto">
          <a:xfrm>
            <a:off x="684213" y="2997200"/>
            <a:ext cx="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61" name="Line 82">
            <a:extLst>
              <a:ext uri="{FF2B5EF4-FFF2-40B4-BE49-F238E27FC236}">
                <a16:creationId xmlns:a16="http://schemas.microsoft.com/office/drawing/2014/main" id="{EC5EEF2A-2768-4A0C-B83E-E6BA987B49CD}"/>
              </a:ext>
            </a:extLst>
          </p:cNvPr>
          <p:cNvSpPr>
            <a:spLocks noChangeShapeType="1"/>
          </p:cNvSpPr>
          <p:nvPr/>
        </p:nvSpPr>
        <p:spPr bwMode="auto">
          <a:xfrm flipV="1">
            <a:off x="684213" y="3573463"/>
            <a:ext cx="3095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pic>
        <p:nvPicPr>
          <p:cNvPr id="1062" name="Picture 83" descr="2298325319_85820e9c59">
            <a:extLst>
              <a:ext uri="{FF2B5EF4-FFF2-40B4-BE49-F238E27FC236}">
                <a16:creationId xmlns:a16="http://schemas.microsoft.com/office/drawing/2014/main" id="{BB2A7F16-377E-4793-B5BA-2AB5AC226B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0"/>
            <a:ext cx="3348037"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servis çalışması.wmv">
            <a:hlinkClick r:id="" action="ppaction://media"/>
            <a:extLst>
              <a:ext uri="{FF2B5EF4-FFF2-40B4-BE49-F238E27FC236}">
                <a16:creationId xmlns:a16="http://schemas.microsoft.com/office/drawing/2014/main" id="{7800E2C9-C43D-4938-B8C8-87BFC278F626}"/>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71550" y="0"/>
            <a:ext cx="8172450"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3210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32100"/>
                                        </p:tgtEl>
                                      </p:cBhvr>
                                    </p:cmd>
                                  </p:childTnLst>
                                </p:cTn>
                              </p:par>
                            </p:childTnLst>
                          </p:cTn>
                        </p:par>
                      </p:childTnLst>
                    </p:cTn>
                  </p:par>
                </p:childTnLst>
              </p:cTn>
              <p:nextCondLst>
                <p:cond evt="onClick" delay="0">
                  <p:tgtEl>
                    <p:spTgt spid="132100"/>
                  </p:tgtEl>
                </p:cond>
              </p:nextCondLst>
            </p:seq>
            <p:video>
              <p:cMediaNode>
                <p:cTn id="7" fill="hold" display="0">
                  <p:stCondLst>
                    <p:cond delay="indefinite"/>
                  </p:stCondLst>
                  <p:endCondLst>
                    <p:cond evt="onNext" delay="0">
                      <p:tgtEl>
                        <p:sldTgt/>
                      </p:tgtEl>
                    </p:cond>
                    <p:cond evt="onPrev" delay="0">
                      <p:tgtEl>
                        <p:sldTgt/>
                      </p:tgtEl>
                    </p:cond>
                  </p:endCondLst>
                </p:cTn>
                <p:tgtEl>
                  <p:spTgt spid="132100"/>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A8CA307-E35D-440C-B616-A9BB90B98F57}"/>
              </a:ext>
            </a:extLst>
          </p:cNvPr>
          <p:cNvSpPr>
            <a:spLocks noGrp="1" noChangeArrowheads="1"/>
          </p:cNvSpPr>
          <p:nvPr>
            <p:ph type="title"/>
          </p:nvPr>
        </p:nvSpPr>
        <p:spPr>
          <a:xfrm>
            <a:off x="457200" y="0"/>
            <a:ext cx="8229600" cy="1052513"/>
          </a:xfrm>
        </p:spPr>
        <p:txBody>
          <a:bodyPr/>
          <a:lstStyle/>
          <a:p>
            <a:pPr eaLnBrk="1" hangingPunct="1"/>
            <a:r>
              <a:rPr lang="tr-TR" altLang="tr-TR" b="1">
                <a:solidFill>
                  <a:srgbClr val="FF0066"/>
                </a:solidFill>
              </a:rPr>
              <a:t>MAÇ KURALLARI</a:t>
            </a:r>
          </a:p>
        </p:txBody>
      </p:sp>
      <p:sp>
        <p:nvSpPr>
          <p:cNvPr id="61443" name="Rectangle 3">
            <a:extLst>
              <a:ext uri="{FF2B5EF4-FFF2-40B4-BE49-F238E27FC236}">
                <a16:creationId xmlns:a16="http://schemas.microsoft.com/office/drawing/2014/main" id="{D5BD771D-0114-433F-9381-A172837F7764}"/>
              </a:ext>
            </a:extLst>
          </p:cNvPr>
          <p:cNvSpPr>
            <a:spLocks noGrp="1" noChangeArrowheads="1"/>
          </p:cNvSpPr>
          <p:nvPr>
            <p:ph type="body" idx="1"/>
          </p:nvPr>
        </p:nvSpPr>
        <p:spPr>
          <a:xfrm>
            <a:off x="0" y="1125538"/>
            <a:ext cx="9144000" cy="5732462"/>
          </a:xfrm>
        </p:spPr>
        <p:txBody>
          <a:bodyPr/>
          <a:lstStyle/>
          <a:p>
            <a:pPr eaLnBrk="1" hangingPunct="1">
              <a:lnSpc>
                <a:spcPct val="80000"/>
              </a:lnSpc>
            </a:pPr>
            <a:r>
              <a:rPr lang="tr-TR" altLang="tr-TR" sz="2800" b="1">
                <a:solidFill>
                  <a:srgbClr val="FF0066"/>
                </a:solidFill>
              </a:rPr>
              <a:t>TANIMLAR </a:t>
            </a:r>
          </a:p>
          <a:p>
            <a:pPr eaLnBrk="1" hangingPunct="1">
              <a:lnSpc>
                <a:spcPct val="80000"/>
              </a:lnSpc>
            </a:pPr>
            <a:r>
              <a:rPr lang="tr-TR" altLang="tr-TR" sz="2800" b="1">
                <a:solidFill>
                  <a:srgbClr val="FF0066"/>
                </a:solidFill>
              </a:rPr>
              <a:t>Ralli,</a:t>
            </a:r>
            <a:r>
              <a:rPr lang="tr-TR" altLang="tr-TR" sz="2800"/>
              <a:t> topun oyunda kaldığı süredir</a:t>
            </a:r>
            <a:r>
              <a:rPr lang="tr-TR" altLang="tr-TR" sz="2800" b="1"/>
              <a:t>. </a:t>
            </a:r>
          </a:p>
          <a:p>
            <a:pPr eaLnBrk="1" hangingPunct="1">
              <a:lnSpc>
                <a:spcPct val="80000"/>
              </a:lnSpc>
            </a:pPr>
            <a:r>
              <a:rPr lang="tr-TR" altLang="tr-TR" sz="2800" b="1">
                <a:solidFill>
                  <a:srgbClr val="FF0066"/>
                </a:solidFill>
              </a:rPr>
              <a:t>Top</a:t>
            </a:r>
            <a:r>
              <a:rPr lang="tr-TR" altLang="tr-TR" sz="2800">
                <a:solidFill>
                  <a:srgbClr val="FF0066"/>
                </a:solidFill>
              </a:rPr>
              <a:t>,</a:t>
            </a:r>
            <a:r>
              <a:rPr lang="tr-TR" altLang="tr-TR" sz="2800"/>
              <a:t> oyuncunun avucunda sabit dururken servis için havaya atılmadan önceki anda let veya sayıya karar verilinceye kadar oyundadır.</a:t>
            </a:r>
            <a:endParaRPr lang="tr-TR" altLang="tr-TR" sz="2800" b="1"/>
          </a:p>
          <a:p>
            <a:pPr eaLnBrk="1" hangingPunct="1">
              <a:lnSpc>
                <a:spcPct val="80000"/>
              </a:lnSpc>
            </a:pPr>
            <a:r>
              <a:rPr lang="tr-TR" altLang="tr-TR" sz="2800" b="1">
                <a:solidFill>
                  <a:srgbClr val="FF0066"/>
                </a:solidFill>
              </a:rPr>
              <a:t>Let</a:t>
            </a:r>
            <a:r>
              <a:rPr lang="tr-TR" altLang="tr-TR" sz="2800"/>
              <a:t>,sonucu sayı olmayan bir rallidir</a:t>
            </a:r>
            <a:r>
              <a:rPr lang="tr-TR" altLang="tr-TR" sz="2800" b="1"/>
              <a:t> </a:t>
            </a:r>
          </a:p>
          <a:p>
            <a:pPr eaLnBrk="1" hangingPunct="1">
              <a:lnSpc>
                <a:spcPct val="80000"/>
              </a:lnSpc>
            </a:pPr>
            <a:r>
              <a:rPr lang="tr-TR" altLang="tr-TR" sz="2800" b="1">
                <a:solidFill>
                  <a:srgbClr val="FF0066"/>
                </a:solidFill>
              </a:rPr>
              <a:t>Sayı,</a:t>
            </a:r>
            <a:r>
              <a:rPr lang="tr-TR" altLang="tr-TR" sz="2800"/>
              <a:t> sonucu sayılan bir rallidir.</a:t>
            </a:r>
            <a:r>
              <a:rPr lang="tr-TR" altLang="tr-TR" sz="2800" b="1"/>
              <a:t> </a:t>
            </a:r>
          </a:p>
          <a:p>
            <a:pPr eaLnBrk="1" hangingPunct="1">
              <a:lnSpc>
                <a:spcPct val="80000"/>
              </a:lnSpc>
            </a:pPr>
            <a:r>
              <a:rPr lang="tr-TR" altLang="tr-TR" sz="2800" b="1">
                <a:solidFill>
                  <a:srgbClr val="FF0066"/>
                </a:solidFill>
              </a:rPr>
              <a:t>Raket eli</a:t>
            </a:r>
            <a:r>
              <a:rPr lang="tr-TR" altLang="tr-TR" sz="2800">
                <a:solidFill>
                  <a:srgbClr val="FF0066"/>
                </a:solidFill>
              </a:rPr>
              <a:t>,</a:t>
            </a:r>
            <a:r>
              <a:rPr lang="tr-TR" altLang="tr-TR" sz="2800"/>
              <a:t> raketi tutan eldir.</a:t>
            </a:r>
            <a:r>
              <a:rPr lang="tr-TR" altLang="tr-TR" sz="2800" b="1"/>
              <a:t> </a:t>
            </a:r>
          </a:p>
          <a:p>
            <a:pPr eaLnBrk="1" hangingPunct="1">
              <a:lnSpc>
                <a:spcPct val="80000"/>
              </a:lnSpc>
            </a:pPr>
            <a:r>
              <a:rPr lang="tr-TR" altLang="tr-TR" sz="2800" b="1">
                <a:solidFill>
                  <a:srgbClr val="FF0066"/>
                </a:solidFill>
              </a:rPr>
              <a:t>Serbest el,</a:t>
            </a:r>
            <a:r>
              <a:rPr lang="tr-TR" altLang="tr-TR" sz="2800"/>
              <a:t> raketi tutmayan eldir.</a:t>
            </a:r>
            <a:r>
              <a:rPr lang="tr-TR" altLang="tr-TR" sz="2800" b="1"/>
              <a:t> </a:t>
            </a:r>
          </a:p>
          <a:p>
            <a:pPr eaLnBrk="1" hangingPunct="1">
              <a:lnSpc>
                <a:spcPct val="80000"/>
              </a:lnSpc>
            </a:pPr>
            <a:r>
              <a:rPr lang="tr-TR" altLang="tr-TR" sz="2800" b="1">
                <a:solidFill>
                  <a:srgbClr val="FF0066"/>
                </a:solidFill>
              </a:rPr>
              <a:t>Servis atan</a:t>
            </a:r>
            <a:r>
              <a:rPr lang="tr-TR" altLang="tr-TR" sz="2800">
                <a:solidFill>
                  <a:srgbClr val="FF0066"/>
                </a:solidFill>
              </a:rPr>
              <a:t>,</a:t>
            </a:r>
            <a:r>
              <a:rPr lang="tr-TR" altLang="tr-TR" sz="2800"/>
              <a:t> rallide topa ilk vuran oyuncudur.</a:t>
            </a:r>
            <a:r>
              <a:rPr lang="tr-TR" altLang="tr-TR" sz="2800" b="1"/>
              <a:t> </a:t>
            </a:r>
          </a:p>
          <a:p>
            <a:pPr eaLnBrk="1" hangingPunct="1">
              <a:lnSpc>
                <a:spcPct val="80000"/>
              </a:lnSpc>
            </a:pPr>
            <a:r>
              <a:rPr lang="tr-TR" altLang="tr-TR" sz="2800" b="1">
                <a:solidFill>
                  <a:srgbClr val="FF0066"/>
                </a:solidFill>
              </a:rPr>
              <a:t>Karşılayıcı</a:t>
            </a:r>
            <a:r>
              <a:rPr lang="tr-TR" altLang="tr-TR" sz="2800">
                <a:solidFill>
                  <a:srgbClr val="FF0066"/>
                </a:solidFill>
              </a:rPr>
              <a:t>,</a:t>
            </a:r>
            <a:r>
              <a:rPr lang="tr-TR" altLang="tr-TR" sz="2800"/>
              <a:t> rallide topa ikinci olarak vuran oyuncudur.</a:t>
            </a:r>
            <a:endParaRPr lang="tr-TR" altLang="tr-TR" sz="2800" b="1"/>
          </a:p>
          <a:p>
            <a:pPr eaLnBrk="1" hangingPunct="1">
              <a:lnSpc>
                <a:spcPct val="80000"/>
              </a:lnSpc>
            </a:pPr>
            <a:r>
              <a:rPr lang="tr-TR" altLang="tr-TR" sz="2800" b="1">
                <a:solidFill>
                  <a:srgbClr val="FF0066"/>
                </a:solidFill>
              </a:rPr>
              <a:t>Karar Hakemi,</a:t>
            </a:r>
            <a:r>
              <a:rPr lang="tr-TR" altLang="tr-TR" sz="2800" b="1"/>
              <a:t> </a:t>
            </a:r>
            <a:r>
              <a:rPr lang="tr-TR" altLang="tr-TR" sz="2800"/>
              <a:t>maçı kontrol eden görevlidir</a:t>
            </a:r>
            <a:r>
              <a:rPr lang="tr-TR" altLang="tr-TR" sz="2800" b="1"/>
              <a:t>.</a:t>
            </a:r>
            <a:endParaRPr lang="tr-TR" altLang="tr-TR" sz="2800"/>
          </a:p>
          <a:p>
            <a:pPr eaLnBrk="1" hangingPunct="1">
              <a:lnSpc>
                <a:spcPct val="80000"/>
              </a:lnSpc>
            </a:pPr>
            <a:r>
              <a:rPr lang="tr-TR" altLang="tr-TR" sz="2800" b="1">
                <a:solidFill>
                  <a:srgbClr val="FF0066"/>
                </a:solidFill>
              </a:rPr>
              <a:t>Sayı Hakemi,</a:t>
            </a:r>
            <a:r>
              <a:rPr lang="tr-TR" altLang="tr-TR" sz="2800" b="1"/>
              <a:t> </a:t>
            </a:r>
            <a:r>
              <a:rPr lang="tr-TR" altLang="tr-TR" sz="2800"/>
              <a:t>hakeme belirli konularda yardım eden görevlidir.</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A3F0688-CA69-4449-9941-F9603C674A63}"/>
              </a:ext>
            </a:extLst>
          </p:cNvPr>
          <p:cNvSpPr>
            <a:spLocks noGrp="1" noChangeArrowheads="1"/>
          </p:cNvSpPr>
          <p:nvPr>
            <p:ph type="title"/>
          </p:nvPr>
        </p:nvSpPr>
        <p:spPr>
          <a:xfrm>
            <a:off x="457200" y="0"/>
            <a:ext cx="8229600" cy="836613"/>
          </a:xfrm>
        </p:spPr>
        <p:txBody>
          <a:bodyPr/>
          <a:lstStyle/>
          <a:p>
            <a:pPr eaLnBrk="1" hangingPunct="1"/>
            <a:r>
              <a:rPr lang="tr-TR" altLang="tr-TR" b="1">
                <a:solidFill>
                  <a:srgbClr val="FF0066"/>
                </a:solidFill>
              </a:rPr>
              <a:t>MAÇ KURALLARI</a:t>
            </a:r>
          </a:p>
        </p:txBody>
      </p:sp>
      <p:sp>
        <p:nvSpPr>
          <p:cNvPr id="62467" name="Rectangle 3">
            <a:extLst>
              <a:ext uri="{FF2B5EF4-FFF2-40B4-BE49-F238E27FC236}">
                <a16:creationId xmlns:a16="http://schemas.microsoft.com/office/drawing/2014/main" id="{EFA12870-300C-458A-84A8-21AEBC2A0269}"/>
              </a:ext>
            </a:extLst>
          </p:cNvPr>
          <p:cNvSpPr>
            <a:spLocks noGrp="1" noChangeArrowheads="1"/>
          </p:cNvSpPr>
          <p:nvPr>
            <p:ph type="body" idx="1"/>
          </p:nvPr>
        </p:nvSpPr>
        <p:spPr>
          <a:xfrm>
            <a:off x="0" y="908050"/>
            <a:ext cx="9144000" cy="5949950"/>
          </a:xfrm>
        </p:spPr>
        <p:txBody>
          <a:bodyPr/>
          <a:lstStyle/>
          <a:p>
            <a:pPr eaLnBrk="1" hangingPunct="1">
              <a:lnSpc>
                <a:spcPct val="80000"/>
              </a:lnSpc>
            </a:pPr>
            <a:r>
              <a:rPr lang="tr-TR" altLang="tr-TR" sz="2800"/>
              <a:t>Oyun alanı </a:t>
            </a:r>
            <a:r>
              <a:rPr lang="tr-TR" altLang="tr-TR" sz="2800" b="1"/>
              <a:t>14 m’</a:t>
            </a:r>
            <a:r>
              <a:rPr lang="tr-TR" altLang="tr-TR" sz="2800"/>
              <a:t> den kısa, </a:t>
            </a:r>
            <a:r>
              <a:rPr lang="tr-TR" altLang="tr-TR" sz="2800" b="1"/>
              <a:t>7 m’</a:t>
            </a:r>
            <a:r>
              <a:rPr lang="tr-TR" altLang="tr-TR" sz="2800"/>
              <a:t> dar ve </a:t>
            </a:r>
            <a:r>
              <a:rPr lang="tr-TR" altLang="tr-TR" sz="2800" b="1"/>
              <a:t>5 m’</a:t>
            </a:r>
            <a:r>
              <a:rPr lang="tr-TR" altLang="tr-TR" sz="2800"/>
              <a:t> den daha alçak olmayacaktır .</a:t>
            </a:r>
            <a:endParaRPr lang="tr-TR" altLang="tr-TR" sz="2800" b="1"/>
          </a:p>
          <a:p>
            <a:pPr eaLnBrk="1" hangingPunct="1">
              <a:lnSpc>
                <a:spcPct val="80000"/>
              </a:lnSpc>
            </a:pPr>
            <a:r>
              <a:rPr lang="tr-TR" altLang="tr-TR" sz="2800"/>
              <a:t>Oyun alanı, yaklaşık </a:t>
            </a:r>
            <a:r>
              <a:rPr lang="tr-TR" altLang="tr-TR" sz="2800" b="1"/>
              <a:t>75 cm</a:t>
            </a:r>
            <a:r>
              <a:rPr lang="tr-TR" altLang="tr-TR" sz="2800"/>
              <a:t> yüksekliğinde tümü aynı, koyu renkte çevre panoları ile çevrelenecektir .</a:t>
            </a:r>
            <a:endParaRPr lang="tr-TR" altLang="tr-TR" sz="2800" b="1"/>
          </a:p>
          <a:p>
            <a:pPr eaLnBrk="1" hangingPunct="1">
              <a:lnSpc>
                <a:spcPct val="80000"/>
              </a:lnSpc>
            </a:pPr>
            <a:r>
              <a:rPr lang="tr-TR" altLang="tr-TR" sz="2800"/>
              <a:t> Dünya ve olimpiyat yarışmalarında, oyun yüzeyinin  ışık şiddeti, en az </a:t>
            </a:r>
            <a:r>
              <a:rPr lang="tr-TR" altLang="tr-TR" sz="2800" b="1"/>
              <a:t>1000 lüks</a:t>
            </a:r>
            <a:r>
              <a:rPr lang="tr-TR" altLang="tr-TR" sz="2800"/>
              <a:t>  oyun alanının diğer yerlerinde en az </a:t>
            </a:r>
            <a:r>
              <a:rPr lang="tr-TR" altLang="tr-TR" sz="2800" b="1"/>
              <a:t>600 lüks</a:t>
            </a:r>
            <a:r>
              <a:rPr lang="tr-TR" altLang="tr-TR" sz="2800"/>
              <a:t>, diğer yarışmalarda, ışık şiddeti oyun yüzeyi üzerinde değişmez bir şekilde en az </a:t>
            </a:r>
            <a:r>
              <a:rPr lang="tr-TR" altLang="tr-TR" sz="2800" b="1"/>
              <a:t>600 lüks</a:t>
            </a:r>
            <a:r>
              <a:rPr lang="tr-TR" altLang="tr-TR" sz="2800"/>
              <a:t>, oyun alanının diğer yerlerinde en az </a:t>
            </a:r>
            <a:r>
              <a:rPr lang="tr-TR" altLang="tr-TR" sz="2800" b="1"/>
              <a:t>400 lüks</a:t>
            </a:r>
            <a:r>
              <a:rPr lang="tr-TR" altLang="tr-TR" sz="2800"/>
              <a:t> olacaktır .</a:t>
            </a:r>
            <a:endParaRPr lang="tr-TR" altLang="tr-TR" sz="2800" b="1"/>
          </a:p>
          <a:p>
            <a:pPr eaLnBrk="1" hangingPunct="1">
              <a:lnSpc>
                <a:spcPct val="80000"/>
              </a:lnSpc>
            </a:pPr>
            <a:r>
              <a:rPr lang="tr-TR" altLang="tr-TR" sz="2800"/>
              <a:t> Işık kaynağı zeminden en az </a:t>
            </a:r>
            <a:r>
              <a:rPr lang="tr-TR" altLang="tr-TR" sz="2800" b="1"/>
              <a:t>5 m</a:t>
            </a:r>
            <a:r>
              <a:rPr lang="tr-TR" altLang="tr-TR" sz="2800"/>
              <a:t> yükseklikte olacaktır</a:t>
            </a:r>
            <a:r>
              <a:rPr lang="tr-TR" altLang="tr-TR" sz="2800" b="1"/>
              <a:t> </a:t>
            </a:r>
          </a:p>
          <a:p>
            <a:pPr eaLnBrk="1" hangingPunct="1">
              <a:lnSpc>
                <a:spcPct val="80000"/>
              </a:lnSpc>
            </a:pPr>
            <a:r>
              <a:rPr lang="tr-TR" altLang="tr-TR" sz="2800"/>
              <a:t>Zemin, açık renk olmayacak, parlak yansıtma yapmayacak veya kaygan olmayacaktır. Dünya ve Olimpiyat yarışmalarında ise zemin, ahşap veya </a:t>
            </a:r>
            <a:r>
              <a:rPr lang="tr-TR" altLang="tr-TR" sz="2800" b="1"/>
              <a:t>ITTF </a:t>
            </a:r>
            <a:r>
              <a:rPr lang="tr-TR" altLang="tr-TR" sz="2800"/>
              <a:t>tarafından onaylanmış marka ve tipte serilebilir sentetik malzeme olacaktır.</a:t>
            </a:r>
            <a:endParaRPr lang="tr-TR" altLang="tr-TR" sz="2800" b="1"/>
          </a:p>
          <a:p>
            <a:pPr eaLnBrk="1" hangingPunct="1">
              <a:lnSpc>
                <a:spcPct val="80000"/>
              </a:lnSpc>
            </a:pPr>
            <a:endParaRPr lang="tr-TR" altLang="tr-TR" sz="28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7BC96765-0C72-4AFC-B6A4-DC4E22FAF59E}"/>
              </a:ext>
            </a:extLst>
          </p:cNvPr>
          <p:cNvSpPr>
            <a:spLocks noGrp="1" noChangeArrowheads="1"/>
          </p:cNvSpPr>
          <p:nvPr>
            <p:ph type="body" idx="1"/>
          </p:nvPr>
        </p:nvSpPr>
        <p:spPr>
          <a:xfrm>
            <a:off x="0" y="549275"/>
            <a:ext cx="9144000" cy="6669088"/>
          </a:xfrm>
        </p:spPr>
        <p:txBody>
          <a:bodyPr/>
          <a:lstStyle/>
          <a:p>
            <a:pPr eaLnBrk="1" hangingPunct="1">
              <a:lnSpc>
                <a:spcPct val="80000"/>
              </a:lnSpc>
            </a:pPr>
            <a:r>
              <a:rPr lang="tr-TR" altLang="tr-TR" sz="2800" b="1">
                <a:solidFill>
                  <a:srgbClr val="FF0066"/>
                </a:solidFill>
              </a:rPr>
              <a:t>LASTİK</a:t>
            </a:r>
            <a:endParaRPr lang="tr-TR" altLang="tr-TR" sz="2800">
              <a:solidFill>
                <a:srgbClr val="FF0066"/>
              </a:solidFill>
            </a:endParaRPr>
          </a:p>
          <a:p>
            <a:pPr eaLnBrk="1" hangingPunct="1">
              <a:lnSpc>
                <a:spcPct val="80000"/>
              </a:lnSpc>
            </a:pPr>
            <a:r>
              <a:rPr lang="tr-TR" altLang="tr-TR" sz="2800"/>
              <a:t>Raketin topla temas eden yüzeyi yapışkan</a:t>
            </a:r>
          </a:p>
          <a:p>
            <a:pPr eaLnBrk="1" hangingPunct="1">
              <a:lnSpc>
                <a:spcPct val="80000"/>
              </a:lnSpc>
              <a:buFontTx/>
              <a:buNone/>
            </a:pPr>
            <a:r>
              <a:rPr lang="tr-TR" altLang="tr-TR" sz="2800"/>
              <a:t>   dahil kalınlığı </a:t>
            </a:r>
            <a:r>
              <a:rPr lang="tr-TR" altLang="tr-TR" sz="2800" b="1"/>
              <a:t>2 mm</a:t>
            </a:r>
            <a:r>
              <a:rPr lang="tr-TR" altLang="tr-TR" sz="2800"/>
              <a:t> yi geçmeyen süngersiz </a:t>
            </a:r>
          </a:p>
          <a:p>
            <a:pPr eaLnBrk="1" hangingPunct="1">
              <a:lnSpc>
                <a:spcPct val="80000"/>
              </a:lnSpc>
              <a:buFontTx/>
              <a:buNone/>
            </a:pPr>
            <a:r>
              <a:rPr lang="tr-TR" altLang="tr-TR" sz="2800"/>
              <a:t>   tırtıl lastik ile, veya tırtılları içeride veya dışarıda olan ve yapışkan dahil toplam kalınlığı </a:t>
            </a:r>
            <a:r>
              <a:rPr lang="tr-TR" altLang="tr-TR" sz="2800" b="1"/>
              <a:t>4 mm</a:t>
            </a:r>
            <a:r>
              <a:rPr lang="tr-TR" altLang="tr-TR" sz="2800"/>
              <a:t> yi geçmeyen sandviç  lastikle kaplı olacaktır.</a:t>
            </a:r>
          </a:p>
          <a:p>
            <a:pPr eaLnBrk="1" hangingPunct="1">
              <a:lnSpc>
                <a:spcPct val="80000"/>
              </a:lnSpc>
            </a:pPr>
            <a:r>
              <a:rPr lang="tr-TR" altLang="tr-TR" sz="2800"/>
              <a:t>Süngersiz tırtıl lastik, tırtılları yüzeyini düzenli olarak kaplayan ve tırtıl yoğunluğu cm karede </a:t>
            </a:r>
            <a:r>
              <a:rPr lang="tr-TR" altLang="tr-TR" sz="2800" b="1"/>
              <a:t>10 ile 50 arasında</a:t>
            </a:r>
            <a:r>
              <a:rPr lang="tr-TR" altLang="tr-TR" sz="2800"/>
              <a:t> olabilen tabii veya sentetik tek tabakadan oluşan bir lastiktir. </a:t>
            </a:r>
          </a:p>
          <a:p>
            <a:pPr eaLnBrk="1" hangingPunct="1">
              <a:lnSpc>
                <a:spcPct val="80000"/>
              </a:lnSpc>
            </a:pPr>
            <a:r>
              <a:rPr lang="tr-TR" altLang="tr-TR" sz="2800"/>
              <a:t>Tırtıl lastiğin kalınlığı </a:t>
            </a:r>
            <a:r>
              <a:rPr lang="tr-TR" altLang="tr-TR" sz="2800" b="1"/>
              <a:t>2 mm</a:t>
            </a:r>
            <a:r>
              <a:rPr lang="tr-TR" altLang="tr-TR" sz="2800"/>
              <a:t> den fazla olamaz. </a:t>
            </a:r>
          </a:p>
          <a:p>
            <a:pPr eaLnBrk="1" hangingPunct="1">
              <a:lnSpc>
                <a:spcPct val="80000"/>
              </a:lnSpc>
            </a:pPr>
            <a:r>
              <a:rPr lang="tr-TR" altLang="tr-TR" sz="2800"/>
              <a:t>Raket tahtası sınırlarına kadar, dışına taşmamak kaydı ile, kaplama malzemesi ile kaplı olacaktır. Raket tahtası, raket tahtasının içindeki herhangi bir katman, kaplama malzemesinin herhangi bir katmanı veya zamk, raket alanı boyunca her yerde aynı ve eşit yükseklikte olacaktır. </a:t>
            </a:r>
          </a:p>
          <a:p>
            <a:pPr eaLnBrk="1" hangingPunct="1">
              <a:lnSpc>
                <a:spcPct val="80000"/>
              </a:lnSpc>
            </a:pPr>
            <a:endParaRPr lang="tr-TR" altLang="tr-TR" sz="2800"/>
          </a:p>
          <a:p>
            <a:pPr eaLnBrk="1" hangingPunct="1">
              <a:lnSpc>
                <a:spcPct val="80000"/>
              </a:lnSpc>
              <a:buFontTx/>
              <a:buNone/>
            </a:pPr>
            <a:endParaRPr lang="tr-TR" altLang="tr-TR" sz="2800"/>
          </a:p>
        </p:txBody>
      </p:sp>
      <p:pic>
        <p:nvPicPr>
          <p:cNvPr id="9219" name="Picture 6" descr="416_k">
            <a:extLst>
              <a:ext uri="{FF2B5EF4-FFF2-40B4-BE49-F238E27FC236}">
                <a16:creationId xmlns:a16="http://schemas.microsoft.com/office/drawing/2014/main" id="{9506842B-B6A8-45BF-9585-3C10A503B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75" y="0"/>
            <a:ext cx="18129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D94FD4C-4FB9-4C77-A43B-C5A27FA17292}"/>
              </a:ext>
            </a:extLst>
          </p:cNvPr>
          <p:cNvSpPr>
            <a:spLocks noGrp="1" noChangeArrowheads="1"/>
          </p:cNvSpPr>
          <p:nvPr>
            <p:ph type="title"/>
          </p:nvPr>
        </p:nvSpPr>
        <p:spPr>
          <a:xfrm>
            <a:off x="457200" y="0"/>
            <a:ext cx="8229600" cy="692150"/>
          </a:xfrm>
        </p:spPr>
        <p:txBody>
          <a:bodyPr/>
          <a:lstStyle/>
          <a:p>
            <a:pPr eaLnBrk="1" hangingPunct="1"/>
            <a:r>
              <a:rPr lang="tr-TR" altLang="tr-TR" sz="4000" b="1">
                <a:solidFill>
                  <a:srgbClr val="FF0066"/>
                </a:solidFill>
              </a:rPr>
              <a:t>MAÇ KURALLARI</a:t>
            </a:r>
          </a:p>
        </p:txBody>
      </p:sp>
      <p:sp>
        <p:nvSpPr>
          <p:cNvPr id="63491" name="Rectangle 3">
            <a:extLst>
              <a:ext uri="{FF2B5EF4-FFF2-40B4-BE49-F238E27FC236}">
                <a16:creationId xmlns:a16="http://schemas.microsoft.com/office/drawing/2014/main" id="{C113C6CF-4557-44CB-B819-E7F1908D16BB}"/>
              </a:ext>
            </a:extLst>
          </p:cNvPr>
          <p:cNvSpPr>
            <a:spLocks noGrp="1" noChangeArrowheads="1"/>
          </p:cNvSpPr>
          <p:nvPr>
            <p:ph type="body" idx="1"/>
          </p:nvPr>
        </p:nvSpPr>
        <p:spPr>
          <a:xfrm>
            <a:off x="0" y="692150"/>
            <a:ext cx="9144000" cy="6165850"/>
          </a:xfrm>
        </p:spPr>
        <p:txBody>
          <a:bodyPr/>
          <a:lstStyle/>
          <a:p>
            <a:pPr eaLnBrk="1" hangingPunct="1">
              <a:lnSpc>
                <a:spcPct val="80000"/>
              </a:lnSpc>
              <a:buFontTx/>
              <a:buNone/>
            </a:pPr>
            <a:r>
              <a:rPr lang="tr-TR" altLang="tr-TR" sz="800" b="1">
                <a:solidFill>
                  <a:srgbClr val="FF0066"/>
                </a:solidFill>
              </a:rPr>
              <a:t>            </a:t>
            </a:r>
            <a:r>
              <a:rPr lang="tr-TR" altLang="tr-TR" sz="2800" b="1">
                <a:solidFill>
                  <a:srgbClr val="FF0066"/>
                </a:solidFill>
              </a:rPr>
              <a:t>LET :</a:t>
            </a:r>
            <a:r>
              <a:rPr lang="tr-TR" altLang="tr-TR" sz="2800" b="1"/>
              <a:t> </a:t>
            </a:r>
          </a:p>
          <a:p>
            <a:pPr eaLnBrk="1" hangingPunct="1">
              <a:lnSpc>
                <a:spcPct val="80000"/>
              </a:lnSpc>
              <a:buFontTx/>
              <a:buNone/>
            </a:pPr>
            <a:r>
              <a:rPr lang="tr-TR" altLang="tr-TR" sz="2800" b="1"/>
              <a:t>   </a:t>
            </a:r>
            <a:r>
              <a:rPr lang="tr-TR" altLang="tr-TR" sz="2800"/>
              <a:t>Servis sırasında geçerli bir servis fileye dokunursa veya servis karşılayan veya partneri tarafından engellenirse;</a:t>
            </a:r>
            <a:endParaRPr lang="tr-TR" altLang="tr-TR" sz="2800" b="1"/>
          </a:p>
          <a:p>
            <a:pPr eaLnBrk="1" hangingPunct="1">
              <a:lnSpc>
                <a:spcPct val="80000"/>
              </a:lnSpc>
            </a:pPr>
            <a:r>
              <a:rPr lang="tr-TR" altLang="tr-TR" sz="2800"/>
              <a:t> Karşılayan oyuncu veya oyuncular hazır değilken</a:t>
            </a:r>
            <a:endParaRPr lang="tr-TR" altLang="tr-TR" sz="2800" b="1"/>
          </a:p>
          <a:p>
            <a:pPr eaLnBrk="1" hangingPunct="1">
              <a:lnSpc>
                <a:spcPct val="80000"/>
              </a:lnSpc>
            </a:pPr>
            <a:r>
              <a:rPr lang="tr-TR" altLang="tr-TR" sz="2800"/>
              <a:t>Oyuncuların kontrolü dışında harici bir rahatsızlık oluşmasından dolayı geçerli servis atamama veya karşılayamama durumunda</a:t>
            </a:r>
            <a:endParaRPr lang="tr-TR" altLang="tr-TR" sz="2800" b="1"/>
          </a:p>
          <a:p>
            <a:pPr eaLnBrk="1" hangingPunct="1">
              <a:lnSpc>
                <a:spcPct val="80000"/>
              </a:lnSpc>
            </a:pPr>
            <a:r>
              <a:rPr lang="tr-TR" altLang="tr-TR" sz="2800"/>
              <a:t>Oyun, hakemler tarafından durdurulmuşsa</a:t>
            </a:r>
            <a:endParaRPr lang="tr-TR" altLang="tr-TR" sz="2800" b="1"/>
          </a:p>
          <a:p>
            <a:pPr eaLnBrk="1" hangingPunct="1">
              <a:lnSpc>
                <a:spcPct val="80000"/>
              </a:lnSpc>
            </a:pPr>
            <a:r>
              <a:rPr lang="tr-TR" altLang="tr-TR" sz="2800"/>
              <a:t>Servis atma, karşılama sıraları veya saha değişimi hatalarını </a:t>
            </a:r>
            <a:endParaRPr lang="tr-TR" altLang="tr-TR" sz="2800" b="1"/>
          </a:p>
          <a:p>
            <a:pPr eaLnBrk="1" hangingPunct="1">
              <a:lnSpc>
                <a:spcPct val="80000"/>
              </a:lnSpc>
            </a:pPr>
            <a:r>
              <a:rPr lang="tr-TR" altLang="tr-TR" sz="2800"/>
              <a:t>Uzun süren maçlarda hızlandırılmış sistemi devreye sokmak </a:t>
            </a:r>
            <a:endParaRPr lang="tr-TR" altLang="tr-TR" sz="2800" b="1"/>
          </a:p>
          <a:p>
            <a:pPr eaLnBrk="1" hangingPunct="1">
              <a:lnSpc>
                <a:spcPct val="80000"/>
              </a:lnSpc>
            </a:pPr>
            <a:r>
              <a:rPr lang="tr-TR" altLang="tr-TR" sz="2800"/>
              <a:t>Oyuncuyu uyarmak veya cezalandırmak için; </a:t>
            </a:r>
            <a:endParaRPr lang="tr-TR" altLang="tr-TR" sz="2800" b="1"/>
          </a:p>
          <a:p>
            <a:pPr eaLnBrk="1" hangingPunct="1">
              <a:lnSpc>
                <a:spcPct val="80000"/>
              </a:lnSpc>
            </a:pPr>
            <a:r>
              <a:rPr lang="tr-TR" altLang="tr-TR" sz="2800"/>
              <a:t>Oyun şartlarında ralliyi etkileyecek şekilde rahatsızlık oluştuğu zaman.</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D668F86-358A-4C89-B57A-80D0C30A87D8}"/>
              </a:ext>
            </a:extLst>
          </p:cNvPr>
          <p:cNvSpPr>
            <a:spLocks noGrp="1" noChangeArrowheads="1"/>
          </p:cNvSpPr>
          <p:nvPr>
            <p:ph type="title"/>
          </p:nvPr>
        </p:nvSpPr>
        <p:spPr>
          <a:xfrm>
            <a:off x="457200" y="0"/>
            <a:ext cx="8229600" cy="765175"/>
          </a:xfrm>
        </p:spPr>
        <p:txBody>
          <a:bodyPr/>
          <a:lstStyle/>
          <a:p>
            <a:pPr eaLnBrk="1" hangingPunct="1"/>
            <a:r>
              <a:rPr lang="tr-TR" altLang="tr-TR" b="1">
                <a:solidFill>
                  <a:srgbClr val="FF0066"/>
                </a:solidFill>
              </a:rPr>
              <a:t>MAÇ KURALLARI</a:t>
            </a:r>
          </a:p>
        </p:txBody>
      </p:sp>
      <p:sp>
        <p:nvSpPr>
          <p:cNvPr id="64515" name="Rectangle 3">
            <a:extLst>
              <a:ext uri="{FF2B5EF4-FFF2-40B4-BE49-F238E27FC236}">
                <a16:creationId xmlns:a16="http://schemas.microsoft.com/office/drawing/2014/main" id="{1686C161-C3ED-451D-A744-31B077983F0E}"/>
              </a:ext>
            </a:extLst>
          </p:cNvPr>
          <p:cNvSpPr>
            <a:spLocks noGrp="1" noChangeArrowheads="1"/>
          </p:cNvSpPr>
          <p:nvPr>
            <p:ph type="body" idx="1"/>
          </p:nvPr>
        </p:nvSpPr>
        <p:spPr>
          <a:xfrm>
            <a:off x="0" y="692150"/>
            <a:ext cx="9144000" cy="6165850"/>
          </a:xfrm>
        </p:spPr>
        <p:txBody>
          <a:bodyPr/>
          <a:lstStyle/>
          <a:p>
            <a:pPr eaLnBrk="1" hangingPunct="1">
              <a:lnSpc>
                <a:spcPct val="80000"/>
              </a:lnSpc>
            </a:pPr>
            <a:r>
              <a:rPr lang="tr-TR" altLang="tr-TR" sz="1800" b="1"/>
              <a:t> </a:t>
            </a:r>
            <a:r>
              <a:rPr lang="tr-TR" altLang="tr-TR" sz="2800" b="1">
                <a:solidFill>
                  <a:srgbClr val="FF0066"/>
                </a:solidFill>
              </a:rPr>
              <a:t>SAYI</a:t>
            </a:r>
          </a:p>
          <a:p>
            <a:pPr eaLnBrk="1" hangingPunct="1">
              <a:lnSpc>
                <a:spcPct val="80000"/>
              </a:lnSpc>
              <a:buFontTx/>
              <a:buNone/>
            </a:pPr>
            <a:r>
              <a:rPr lang="tr-TR" altLang="tr-TR" sz="2800"/>
              <a:t>    Rallide bir let olmazsa oyunculardan birisi aşağıdaki şartlarda sayı alacaktır </a:t>
            </a:r>
            <a:r>
              <a:rPr lang="tr-TR" altLang="tr-TR" sz="2800" b="1"/>
              <a:t>;</a:t>
            </a:r>
            <a:r>
              <a:rPr lang="tr-TR" altLang="tr-TR" sz="2800"/>
              <a:t>Rakibi geçerli bir servis atamazsa </a:t>
            </a:r>
            <a:r>
              <a:rPr lang="tr-TR" altLang="tr-TR" sz="2800" b="1"/>
              <a:t>;</a:t>
            </a:r>
            <a:r>
              <a:rPr lang="tr-TR" altLang="tr-TR" sz="2800"/>
              <a:t> Rakibi geçerli karşılama yapamazsa </a:t>
            </a:r>
            <a:r>
              <a:rPr lang="tr-TR" altLang="tr-TR" sz="2800" b="1"/>
              <a:t>;</a:t>
            </a:r>
            <a:r>
              <a:rPr lang="tr-TR" altLang="tr-TR" sz="2800"/>
              <a:t> Geçerli servis veya karşılama yapıldıktan sonra rakip vurmadan önce net düzeneği dışında başka bir şeye değerse </a:t>
            </a:r>
            <a:r>
              <a:rPr lang="tr-TR" altLang="tr-TR" sz="2800" b="1"/>
              <a:t>;</a:t>
            </a:r>
            <a:r>
              <a:rPr lang="tr-TR" altLang="tr-TR" sz="2800"/>
              <a:t> Rakip vuruş yaptıktan sonra oyun alanına değmeden uç noktalarının dışına çıkarsa;Rakip topu engellerse; Rakip topa peş peşe iki defa vurursa; Rakip veya rakibin giydiği veya taşıdığı herhangi bir şey oyun alanını yerinden oynatırsa ; Rakip veya rakibin giydiği veya taşıdığı herhangi bir şey file düzeneğine dokunursa ; Rakibin serbest eli oyun alanına dokunursa ; Çiftlerde rakip ilk servis atan ve karşılayan ile başlayan sırayı bozacak şekilde vuruş yaparsa ; Hızlandırılmış sistemin gerektirdiği durumlarda uygulanır.</a:t>
            </a:r>
          </a:p>
          <a:p>
            <a:pPr eaLnBrk="1" hangingPunct="1">
              <a:lnSpc>
                <a:spcPct val="80000"/>
              </a:lnSpc>
            </a:pPr>
            <a:endParaRPr lang="tr-TR" altLang="tr-TR" sz="280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3041151-4BBF-4339-B814-739BB5D1A820}"/>
              </a:ext>
            </a:extLst>
          </p:cNvPr>
          <p:cNvSpPr>
            <a:spLocks noGrp="1" noChangeArrowheads="1"/>
          </p:cNvSpPr>
          <p:nvPr>
            <p:ph type="title"/>
          </p:nvPr>
        </p:nvSpPr>
        <p:spPr>
          <a:xfrm>
            <a:off x="457200" y="0"/>
            <a:ext cx="8229600" cy="836613"/>
          </a:xfrm>
        </p:spPr>
        <p:txBody>
          <a:bodyPr/>
          <a:lstStyle/>
          <a:p>
            <a:pPr eaLnBrk="1" hangingPunct="1"/>
            <a:r>
              <a:rPr lang="tr-TR" altLang="tr-TR" b="1">
                <a:solidFill>
                  <a:srgbClr val="FF0066"/>
                </a:solidFill>
              </a:rPr>
              <a:t>MAÇ KURALLARI</a:t>
            </a:r>
          </a:p>
        </p:txBody>
      </p:sp>
      <p:sp>
        <p:nvSpPr>
          <p:cNvPr id="65539" name="Rectangle 3">
            <a:extLst>
              <a:ext uri="{FF2B5EF4-FFF2-40B4-BE49-F238E27FC236}">
                <a16:creationId xmlns:a16="http://schemas.microsoft.com/office/drawing/2014/main" id="{1CBA9BFF-D1F4-4288-9C6D-59184ADF7FBF}"/>
              </a:ext>
            </a:extLst>
          </p:cNvPr>
          <p:cNvSpPr>
            <a:spLocks noGrp="1" noChangeArrowheads="1"/>
          </p:cNvSpPr>
          <p:nvPr>
            <p:ph type="body" idx="1"/>
          </p:nvPr>
        </p:nvSpPr>
        <p:spPr>
          <a:xfrm>
            <a:off x="0" y="908050"/>
            <a:ext cx="9144000" cy="5949950"/>
          </a:xfrm>
        </p:spPr>
        <p:txBody>
          <a:bodyPr/>
          <a:lstStyle/>
          <a:p>
            <a:pPr eaLnBrk="1" hangingPunct="1">
              <a:lnSpc>
                <a:spcPct val="90000"/>
              </a:lnSpc>
            </a:pPr>
            <a:r>
              <a:rPr lang="tr-TR" altLang="tr-TR" b="1">
                <a:solidFill>
                  <a:srgbClr val="FF0066"/>
                </a:solidFill>
              </a:rPr>
              <a:t>SET </a:t>
            </a:r>
          </a:p>
          <a:p>
            <a:pPr eaLnBrk="1" hangingPunct="1">
              <a:lnSpc>
                <a:spcPct val="90000"/>
              </a:lnSpc>
            </a:pPr>
            <a:r>
              <a:rPr lang="tr-TR" altLang="tr-TR"/>
              <a:t>Seti her iki oyuncunun 10 sayı alması haricinde ilk olarak 11 sayı alan oyuncu kazanır. Her iki oyuncu 10 sayı alırsa seti, peş peşe 2 sayı alıp rakibinin 2 sayı önüne geçen oyuncu kazanır.</a:t>
            </a:r>
            <a:endParaRPr lang="tr-TR" altLang="tr-TR" b="1"/>
          </a:p>
          <a:p>
            <a:pPr eaLnBrk="1" hangingPunct="1">
              <a:lnSpc>
                <a:spcPct val="90000"/>
              </a:lnSpc>
            </a:pPr>
            <a:r>
              <a:rPr lang="tr-TR" altLang="tr-TR" b="1">
                <a:solidFill>
                  <a:srgbClr val="FF0066"/>
                </a:solidFill>
              </a:rPr>
              <a:t> MAÇ</a:t>
            </a:r>
          </a:p>
          <a:p>
            <a:pPr eaLnBrk="1" hangingPunct="1">
              <a:lnSpc>
                <a:spcPct val="90000"/>
              </a:lnSpc>
            </a:pPr>
            <a:r>
              <a:rPr lang="tr-TR" altLang="tr-TR"/>
              <a:t>Takım müsabakalarında 5 set üzerinden 3 set alan taraf galip gelir. Ferdi müsabakalarda 7 set üzerinden 4 set alan maçı kazanır  </a:t>
            </a:r>
            <a:endParaRPr lang="tr-TR" altLang="tr-TR" b="1"/>
          </a:p>
          <a:p>
            <a:pPr eaLnBrk="1" hangingPunct="1">
              <a:lnSpc>
                <a:spcPct val="90000"/>
              </a:lnSpc>
            </a:pPr>
            <a:r>
              <a:rPr lang="tr-TR" altLang="tr-TR"/>
              <a:t>Maç sırasında oyun, set aralarında oyuncuların alabileceği 2 dakikayı geçmeyen ara dışında kesintiye uğramadan devam eder.</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1BE0E15-641E-4ED0-B1C7-4A896FEBCDF3}"/>
              </a:ext>
            </a:extLst>
          </p:cNvPr>
          <p:cNvSpPr>
            <a:spLocks noGrp="1" noChangeArrowheads="1"/>
          </p:cNvSpPr>
          <p:nvPr>
            <p:ph type="title"/>
          </p:nvPr>
        </p:nvSpPr>
        <p:spPr>
          <a:xfrm>
            <a:off x="457200" y="0"/>
            <a:ext cx="8229600" cy="836613"/>
          </a:xfrm>
        </p:spPr>
        <p:txBody>
          <a:bodyPr/>
          <a:lstStyle/>
          <a:p>
            <a:pPr eaLnBrk="1" hangingPunct="1"/>
            <a:r>
              <a:rPr lang="tr-TR" altLang="tr-TR" b="1">
                <a:solidFill>
                  <a:srgbClr val="FF0066"/>
                </a:solidFill>
              </a:rPr>
              <a:t>MAÇ KURALLARI</a:t>
            </a:r>
          </a:p>
        </p:txBody>
      </p:sp>
      <p:sp>
        <p:nvSpPr>
          <p:cNvPr id="66563" name="Rectangle 3">
            <a:extLst>
              <a:ext uri="{FF2B5EF4-FFF2-40B4-BE49-F238E27FC236}">
                <a16:creationId xmlns:a16="http://schemas.microsoft.com/office/drawing/2014/main" id="{2BEC2BD9-F599-4113-9032-65662904173E}"/>
              </a:ext>
            </a:extLst>
          </p:cNvPr>
          <p:cNvSpPr>
            <a:spLocks noGrp="1" noChangeArrowheads="1"/>
          </p:cNvSpPr>
          <p:nvPr>
            <p:ph type="body" idx="1"/>
          </p:nvPr>
        </p:nvSpPr>
        <p:spPr>
          <a:xfrm>
            <a:off x="0" y="765175"/>
            <a:ext cx="9144000" cy="6092825"/>
          </a:xfrm>
        </p:spPr>
        <p:txBody>
          <a:bodyPr/>
          <a:lstStyle/>
          <a:p>
            <a:pPr eaLnBrk="1" hangingPunct="1">
              <a:lnSpc>
                <a:spcPct val="90000"/>
              </a:lnSpc>
            </a:pPr>
            <a:endParaRPr lang="tr-TR" altLang="tr-TR" sz="2800" b="1"/>
          </a:p>
          <a:p>
            <a:pPr eaLnBrk="1" hangingPunct="1">
              <a:lnSpc>
                <a:spcPct val="90000"/>
              </a:lnSpc>
            </a:pPr>
            <a:r>
              <a:rPr lang="tr-TR" altLang="tr-TR" sz="2800" b="1">
                <a:solidFill>
                  <a:srgbClr val="FF0066"/>
                </a:solidFill>
              </a:rPr>
              <a:t>HIZLANDIRILMIŞ SİSTEM</a:t>
            </a:r>
            <a:r>
              <a:rPr lang="tr-TR" altLang="tr-TR" sz="2800" b="1"/>
              <a:t> </a:t>
            </a:r>
          </a:p>
          <a:p>
            <a:pPr eaLnBrk="1" hangingPunct="1">
              <a:lnSpc>
                <a:spcPct val="90000"/>
              </a:lnSpc>
              <a:buFontTx/>
              <a:buNone/>
            </a:pPr>
            <a:r>
              <a:rPr lang="tr-TR" altLang="tr-TR" sz="2800"/>
              <a:t>    Her iki oyuncunun 9 sayıya erişmesi dışında, eğer bir set 10 dakikada bitmezse veya bu süre dolmadan her iki oyuncunun veya çiftin istekleri doğrultusunda hızlandırılmış sistem devreye girecektir </a:t>
            </a:r>
            <a:r>
              <a:rPr lang="tr-TR" altLang="tr-TR" sz="2800" b="1"/>
              <a:t>;</a:t>
            </a:r>
            <a:r>
              <a:rPr lang="tr-TR" altLang="tr-TR" sz="2800"/>
              <a:t> Bundan sonra her oyuncu sırayla 1 servis atacak ve eğer karşılan oyuncu veya çift 13 defa topu geçerli olacak şekilde karşıya gönderebilirse sayı servis karşılayanın olacaktır ; Hızlandırılmış sistem devreye girdikten sonra veya bir set 10 dakikadan fazla sürerse maçın kalan tüm setleri hızlandırılmış sistemle oynanacaktır.</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2 İçerik Yer Tutucusu">
            <a:extLst>
              <a:ext uri="{FF2B5EF4-FFF2-40B4-BE49-F238E27FC236}">
                <a16:creationId xmlns:a16="http://schemas.microsoft.com/office/drawing/2014/main" id="{72AF36FB-BD23-407D-A8E9-805E2C6827BF}"/>
              </a:ext>
            </a:extLst>
          </p:cNvPr>
          <p:cNvSpPr>
            <a:spLocks noGrp="1"/>
          </p:cNvSpPr>
          <p:nvPr>
            <p:ph idx="1"/>
          </p:nvPr>
        </p:nvSpPr>
        <p:spPr>
          <a:xfrm>
            <a:off x="468313" y="1557338"/>
            <a:ext cx="8599487" cy="4568825"/>
          </a:xfrm>
        </p:spPr>
        <p:txBody>
          <a:bodyPr/>
          <a:lstStyle/>
          <a:p>
            <a:r>
              <a:rPr lang="tr-TR" altLang="tr-TR">
                <a:solidFill>
                  <a:srgbClr val="FF0066"/>
                </a:solidFill>
              </a:rPr>
              <a:t>Antrenman nedir ?</a:t>
            </a:r>
          </a:p>
          <a:p>
            <a:pPr>
              <a:buFontTx/>
              <a:buNone/>
            </a:pPr>
            <a:r>
              <a:rPr lang="tr-TR" altLang="tr-TR"/>
              <a:t>   Bir sporcunun fiziksel eksersizler uygulayarak, fiziksel, teknik, zihinsel, psikolojik ve moralman hazırlanmasıdır. Geniş anlamda spor antrenmanı, sporcuların en yüksek sportif etkinliğe ulaşmalarını sağlayan sistematik hazırlanma yöntemidir.</a:t>
            </a:r>
          </a:p>
        </p:txBody>
      </p:sp>
      <p:sp>
        <p:nvSpPr>
          <p:cNvPr id="67587" name="Rectangle 2">
            <a:extLst>
              <a:ext uri="{FF2B5EF4-FFF2-40B4-BE49-F238E27FC236}">
                <a16:creationId xmlns:a16="http://schemas.microsoft.com/office/drawing/2014/main" id="{DE7BBD8E-AD49-44E6-A962-21464A6702EB}"/>
              </a:ext>
            </a:extLst>
          </p:cNvPr>
          <p:cNvSpPr>
            <a:spLocks noGrp="1" noChangeArrowheads="1"/>
          </p:cNvSpPr>
          <p:nvPr>
            <p:ph type="title"/>
          </p:nvPr>
        </p:nvSpPr>
        <p:spPr>
          <a:xfrm>
            <a:off x="755650" y="260350"/>
            <a:ext cx="8312150" cy="1157288"/>
          </a:xfrm>
        </p:spPr>
        <p:txBody>
          <a:bodyPr/>
          <a:lstStyle/>
          <a:p>
            <a:pPr eaLnBrk="1" hangingPunct="1"/>
            <a:r>
              <a:rPr lang="tr-TR" altLang="tr-TR">
                <a:solidFill>
                  <a:srgbClr val="FF0066"/>
                </a:solidFill>
              </a:rPr>
              <a:t>ÖZEL ANTRENMAN BİLGİSİ</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a:extLst>
              <a:ext uri="{FF2B5EF4-FFF2-40B4-BE49-F238E27FC236}">
                <a16:creationId xmlns:a16="http://schemas.microsoft.com/office/drawing/2014/main" id="{884790B5-E950-4385-9FF0-5BEC712495AD}"/>
              </a:ext>
            </a:extLst>
          </p:cNvPr>
          <p:cNvSpPr>
            <a:spLocks noGrp="1"/>
          </p:cNvSpPr>
          <p:nvPr>
            <p:ph type="title"/>
          </p:nvPr>
        </p:nvSpPr>
        <p:spPr>
          <a:xfrm>
            <a:off x="900113" y="260350"/>
            <a:ext cx="8167687" cy="1157288"/>
          </a:xfrm>
        </p:spPr>
        <p:txBody>
          <a:bodyPr/>
          <a:lstStyle/>
          <a:p>
            <a:r>
              <a:rPr lang="tr-TR" altLang="tr-TR">
                <a:solidFill>
                  <a:srgbClr val="FF0066"/>
                </a:solidFill>
              </a:rPr>
              <a:t>ÖZEL ANTRENMAN BİLGİSİ</a:t>
            </a:r>
            <a:endParaRPr lang="tr-TR" altLang="tr-TR"/>
          </a:p>
        </p:txBody>
      </p:sp>
      <p:sp>
        <p:nvSpPr>
          <p:cNvPr id="68611" name="2 İçerik Yer Tutucusu">
            <a:extLst>
              <a:ext uri="{FF2B5EF4-FFF2-40B4-BE49-F238E27FC236}">
                <a16:creationId xmlns:a16="http://schemas.microsoft.com/office/drawing/2014/main" id="{7DA461A2-4462-4EC1-A8C4-0833851B3D84}"/>
              </a:ext>
            </a:extLst>
          </p:cNvPr>
          <p:cNvSpPr>
            <a:spLocks noGrp="1"/>
          </p:cNvSpPr>
          <p:nvPr>
            <p:ph idx="1"/>
          </p:nvPr>
        </p:nvSpPr>
        <p:spPr>
          <a:xfrm>
            <a:off x="611188" y="1557338"/>
            <a:ext cx="8456612" cy="4568825"/>
          </a:xfrm>
        </p:spPr>
        <p:txBody>
          <a:bodyPr/>
          <a:lstStyle/>
          <a:p>
            <a:r>
              <a:rPr lang="tr-TR" altLang="tr-TR"/>
              <a:t>Bu, etkinliğin arttırılmasını amaçlayan sporcunun kendini eğitmesini de içeren bütün öğrenme etkilerini ve yöntemlerini kapsar. Her organizma sağlıklı ve verimli çalışabilmek için çevresi ile sürekli bir dengede olmalıdır. Antrenman sürecinde de organizmada verimi arttırmak üzere yeni dengeler oluşur.</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a:extLst>
              <a:ext uri="{FF2B5EF4-FFF2-40B4-BE49-F238E27FC236}">
                <a16:creationId xmlns:a16="http://schemas.microsoft.com/office/drawing/2014/main" id="{8CA9FC6D-CFC3-4023-BB35-1170854627B1}"/>
              </a:ext>
            </a:extLst>
          </p:cNvPr>
          <p:cNvSpPr>
            <a:spLocks noGrp="1"/>
          </p:cNvSpPr>
          <p:nvPr>
            <p:ph type="title"/>
          </p:nvPr>
        </p:nvSpPr>
        <p:spPr>
          <a:xfrm>
            <a:off x="827088" y="260350"/>
            <a:ext cx="8240712" cy="1157288"/>
          </a:xfrm>
        </p:spPr>
        <p:txBody>
          <a:bodyPr/>
          <a:lstStyle/>
          <a:p>
            <a:r>
              <a:rPr lang="tr-TR" altLang="tr-TR">
                <a:solidFill>
                  <a:srgbClr val="FF0066"/>
                </a:solidFill>
              </a:rPr>
              <a:t>ÖZEL ANTRENMAN BİLGİSİ</a:t>
            </a:r>
            <a:endParaRPr lang="tr-TR" altLang="tr-TR"/>
          </a:p>
        </p:txBody>
      </p:sp>
      <p:sp>
        <p:nvSpPr>
          <p:cNvPr id="69635" name="2 İçerik Yer Tutucusu">
            <a:extLst>
              <a:ext uri="{FF2B5EF4-FFF2-40B4-BE49-F238E27FC236}">
                <a16:creationId xmlns:a16="http://schemas.microsoft.com/office/drawing/2014/main" id="{86C2D40E-107A-4FDA-9272-C216FF6530C2}"/>
              </a:ext>
            </a:extLst>
          </p:cNvPr>
          <p:cNvSpPr>
            <a:spLocks noGrp="1"/>
          </p:cNvSpPr>
          <p:nvPr>
            <p:ph idx="1"/>
          </p:nvPr>
        </p:nvSpPr>
        <p:spPr>
          <a:xfrm>
            <a:off x="395288" y="1484313"/>
            <a:ext cx="8672512" cy="4641850"/>
          </a:xfrm>
        </p:spPr>
        <p:txBody>
          <a:bodyPr/>
          <a:lstStyle/>
          <a:p>
            <a:r>
              <a:rPr lang="tr-TR" altLang="tr-TR"/>
              <a:t>Bu, temel olarak biyolojik sınırların geliştirilmesi ile gerçekleşir. Bedensel verim yeteneğinde bir artış ancak insan organizmasının rezerv kuvvetlerindeki bir artış ile mümkündür. Verim artışının büyüklüğü de antrenmanda tekrarlanan uyarının şiddeti ve sıklığına bağlıdır. Bu tanımlamaya bağlı olarak antrenmanda;  </a:t>
            </a:r>
            <a:br>
              <a:rPr lang="tr-TR" altLang="tr-TR"/>
            </a:br>
            <a:endParaRPr lang="tr-TR" altLang="tr-T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a:extLst>
              <a:ext uri="{FF2B5EF4-FFF2-40B4-BE49-F238E27FC236}">
                <a16:creationId xmlns:a16="http://schemas.microsoft.com/office/drawing/2014/main" id="{008A9B81-2C26-4B95-961A-DC8660D6E65D}"/>
              </a:ext>
            </a:extLst>
          </p:cNvPr>
          <p:cNvSpPr>
            <a:spLocks noGrp="1"/>
          </p:cNvSpPr>
          <p:nvPr>
            <p:ph type="title"/>
          </p:nvPr>
        </p:nvSpPr>
        <p:spPr>
          <a:xfrm>
            <a:off x="900113" y="404813"/>
            <a:ext cx="8167687" cy="1012825"/>
          </a:xfrm>
        </p:spPr>
        <p:txBody>
          <a:bodyPr/>
          <a:lstStyle/>
          <a:p>
            <a:r>
              <a:rPr lang="tr-TR" altLang="tr-TR">
                <a:solidFill>
                  <a:srgbClr val="FF0066"/>
                </a:solidFill>
              </a:rPr>
              <a:t>ÖZEL ANTRENMAN BİLGİSİ</a:t>
            </a:r>
            <a:endParaRPr lang="tr-TR" altLang="tr-TR"/>
          </a:p>
        </p:txBody>
      </p:sp>
      <p:sp>
        <p:nvSpPr>
          <p:cNvPr id="70659" name="2 İçerik Yer Tutucusu">
            <a:extLst>
              <a:ext uri="{FF2B5EF4-FFF2-40B4-BE49-F238E27FC236}">
                <a16:creationId xmlns:a16="http://schemas.microsoft.com/office/drawing/2014/main" id="{551287B4-2530-4A79-AA97-B9F78659FE34}"/>
              </a:ext>
            </a:extLst>
          </p:cNvPr>
          <p:cNvSpPr>
            <a:spLocks noGrp="1"/>
          </p:cNvSpPr>
          <p:nvPr>
            <p:ph idx="1"/>
          </p:nvPr>
        </p:nvSpPr>
        <p:spPr>
          <a:xfrm>
            <a:off x="395288" y="1628775"/>
            <a:ext cx="8672512" cy="4497388"/>
          </a:xfrm>
        </p:spPr>
        <p:txBody>
          <a:bodyPr/>
          <a:lstStyle/>
          <a:p>
            <a:r>
              <a:rPr lang="tr-TR" altLang="tr-TR"/>
              <a:t>Belli bir sportif etkinliğe ulaşmak hedeflenmelidir. </a:t>
            </a:r>
          </a:p>
          <a:p>
            <a:r>
              <a:rPr lang="tr-TR" altLang="tr-TR"/>
              <a:t>Hedefe ulaşmak için bir programı olmalıdır. </a:t>
            </a:r>
          </a:p>
          <a:p>
            <a:r>
              <a:rPr lang="tr-TR" altLang="tr-TR"/>
              <a:t>Sporcu hedefe motive olmalıdır. </a:t>
            </a:r>
          </a:p>
          <a:p>
            <a:r>
              <a:rPr lang="tr-TR" altLang="tr-TR"/>
              <a:t>Başarı için sporcu kendi kendini kontrol etme bilincine sahip olmalı ve sonuçları aşama aşama görmelidir</a:t>
            </a:r>
          </a:p>
          <a:p>
            <a:endParaRPr lang="tr-TR" altLang="tr-T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a:extLst>
              <a:ext uri="{FF2B5EF4-FFF2-40B4-BE49-F238E27FC236}">
                <a16:creationId xmlns:a16="http://schemas.microsoft.com/office/drawing/2014/main" id="{9C9CBA60-922E-437D-BDB7-4F79F7B5EDA3}"/>
              </a:ext>
            </a:extLst>
          </p:cNvPr>
          <p:cNvSpPr>
            <a:spLocks noGrp="1"/>
          </p:cNvSpPr>
          <p:nvPr>
            <p:ph type="title"/>
          </p:nvPr>
        </p:nvSpPr>
        <p:spPr>
          <a:xfrm>
            <a:off x="611188" y="333375"/>
            <a:ext cx="8456612" cy="1084263"/>
          </a:xfrm>
        </p:spPr>
        <p:txBody>
          <a:bodyPr/>
          <a:lstStyle/>
          <a:p>
            <a:r>
              <a:rPr lang="tr-TR" altLang="tr-TR">
                <a:solidFill>
                  <a:srgbClr val="FF0066"/>
                </a:solidFill>
              </a:rPr>
              <a:t>ÖZEL ANTRENMAN BİLGİSİ</a:t>
            </a:r>
            <a:endParaRPr lang="tr-TR" altLang="tr-TR"/>
          </a:p>
        </p:txBody>
      </p:sp>
      <p:sp>
        <p:nvSpPr>
          <p:cNvPr id="71683" name="2 İçerik Yer Tutucusu">
            <a:extLst>
              <a:ext uri="{FF2B5EF4-FFF2-40B4-BE49-F238E27FC236}">
                <a16:creationId xmlns:a16="http://schemas.microsoft.com/office/drawing/2014/main" id="{E4E7D92C-EDA7-408A-A179-54C5E0DB5B3A}"/>
              </a:ext>
            </a:extLst>
          </p:cNvPr>
          <p:cNvSpPr>
            <a:spLocks noGrp="1"/>
          </p:cNvSpPr>
          <p:nvPr>
            <p:ph idx="1"/>
          </p:nvPr>
        </p:nvSpPr>
        <p:spPr>
          <a:xfrm>
            <a:off x="755650" y="1557338"/>
            <a:ext cx="8312150" cy="4568825"/>
          </a:xfrm>
        </p:spPr>
        <p:txBody>
          <a:bodyPr/>
          <a:lstStyle/>
          <a:p>
            <a:r>
              <a:rPr lang="tr-TR" altLang="tr-TR">
                <a:solidFill>
                  <a:srgbClr val="FF0066"/>
                </a:solidFill>
              </a:rPr>
              <a:t>Öyleyse;</a:t>
            </a:r>
          </a:p>
          <a:p>
            <a:r>
              <a:rPr lang="tr-TR" altLang="tr-TR">
                <a:solidFill>
                  <a:srgbClr val="FFFF00"/>
                </a:solidFill>
              </a:rPr>
              <a:t>Hedefi belirledikten sonra</a:t>
            </a:r>
          </a:p>
          <a:p>
            <a:r>
              <a:rPr lang="tr-TR" altLang="tr-TR">
                <a:solidFill>
                  <a:srgbClr val="0070C0"/>
                </a:solidFill>
              </a:rPr>
              <a:t>Bir Antrenörün yapması gereken antrenman programları nelerdir ?</a:t>
            </a:r>
          </a:p>
          <a:p>
            <a:r>
              <a:rPr lang="tr-TR" altLang="tr-TR"/>
              <a:t>Günlük Antrenman programı,</a:t>
            </a:r>
          </a:p>
          <a:p>
            <a:r>
              <a:rPr lang="tr-TR" altLang="tr-TR"/>
              <a:t>Haftalık Antrenman programı,</a:t>
            </a:r>
          </a:p>
          <a:p>
            <a:r>
              <a:rPr lang="tr-TR" altLang="tr-TR"/>
              <a:t>Aylık Antrenman programı,</a:t>
            </a:r>
          </a:p>
          <a:p>
            <a:r>
              <a:rPr lang="tr-TR" altLang="tr-TR"/>
              <a:t>Yıllık Antrenman programı</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a:extLst>
              <a:ext uri="{FF2B5EF4-FFF2-40B4-BE49-F238E27FC236}">
                <a16:creationId xmlns:a16="http://schemas.microsoft.com/office/drawing/2014/main" id="{2224FCDA-1BD1-4795-BD07-63BDD92C7F67}"/>
              </a:ext>
            </a:extLst>
          </p:cNvPr>
          <p:cNvSpPr>
            <a:spLocks noGrp="1"/>
          </p:cNvSpPr>
          <p:nvPr>
            <p:ph type="title"/>
          </p:nvPr>
        </p:nvSpPr>
        <p:spPr>
          <a:xfrm>
            <a:off x="611188" y="0"/>
            <a:ext cx="8456612" cy="1417638"/>
          </a:xfrm>
        </p:spPr>
        <p:txBody>
          <a:bodyPr/>
          <a:lstStyle/>
          <a:p>
            <a:r>
              <a:rPr lang="tr-TR" altLang="tr-TR">
                <a:solidFill>
                  <a:srgbClr val="FF0066"/>
                </a:solidFill>
              </a:rPr>
              <a:t>ÖZEL ANTRENMAN BİLGİSİ</a:t>
            </a:r>
            <a:endParaRPr lang="tr-TR" altLang="tr-TR"/>
          </a:p>
        </p:txBody>
      </p:sp>
      <p:sp>
        <p:nvSpPr>
          <p:cNvPr id="72707" name="2 İçerik Yer Tutucusu">
            <a:extLst>
              <a:ext uri="{FF2B5EF4-FFF2-40B4-BE49-F238E27FC236}">
                <a16:creationId xmlns:a16="http://schemas.microsoft.com/office/drawing/2014/main" id="{8D95044F-AC74-458B-83E6-0E3A3C52EE74}"/>
              </a:ext>
            </a:extLst>
          </p:cNvPr>
          <p:cNvSpPr>
            <a:spLocks noGrp="1"/>
          </p:cNvSpPr>
          <p:nvPr>
            <p:ph idx="1"/>
          </p:nvPr>
        </p:nvSpPr>
        <p:spPr>
          <a:xfrm>
            <a:off x="250825" y="1557338"/>
            <a:ext cx="8424863" cy="4568825"/>
          </a:xfrm>
        </p:spPr>
        <p:txBody>
          <a:bodyPr/>
          <a:lstStyle/>
          <a:p>
            <a:pPr algn="just"/>
            <a:r>
              <a:rPr lang="tr-TR" altLang="tr-TR"/>
              <a:t>Bireysel bir spor olan masa tenisinde motivasyonun önemi oldukça büyüktür.</a:t>
            </a:r>
          </a:p>
          <a:p>
            <a:pPr algn="just"/>
            <a:r>
              <a:rPr lang="tr-TR" altLang="tr-TR"/>
              <a:t>Bu motivasyon süreci gerek antrenmanlarda gerekse maç esnasında yeteri derece de sağlanmadığı sürece sporcunun başarılı olabilmesi oldukça zordur.                								</a:t>
            </a:r>
          </a:p>
          <a:p>
            <a:pPr algn="just">
              <a:buFontTx/>
              <a:buNone/>
            </a:pPr>
            <a:r>
              <a:rPr lang="tr-TR" altLang="tr-TR" b="1"/>
              <a:t>	</a:t>
            </a:r>
            <a:endParaRPr lang="tr-TR" altLang="tr-TR"/>
          </a:p>
          <a:p>
            <a:endParaRPr lang="tr-TR" altLang="tr-T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89FB394-78A3-4AE6-94EE-4C5926896678}"/>
              </a:ext>
            </a:extLst>
          </p:cNvPr>
          <p:cNvSpPr>
            <a:spLocks noGrp="1" noChangeArrowheads="1"/>
          </p:cNvSpPr>
          <p:nvPr>
            <p:ph type="title"/>
          </p:nvPr>
        </p:nvSpPr>
        <p:spPr>
          <a:xfrm>
            <a:off x="457200" y="0"/>
            <a:ext cx="8229600" cy="692150"/>
          </a:xfrm>
        </p:spPr>
        <p:txBody>
          <a:bodyPr/>
          <a:lstStyle/>
          <a:p>
            <a:pPr eaLnBrk="1" hangingPunct="1"/>
            <a:r>
              <a:rPr lang="tr-TR" altLang="tr-TR" sz="3200" b="1">
                <a:solidFill>
                  <a:srgbClr val="FF0066"/>
                </a:solidFill>
              </a:rPr>
              <a:t>RAKET  TUTUŞ  ŞEKİLLERİ</a:t>
            </a:r>
          </a:p>
        </p:txBody>
      </p:sp>
      <p:sp>
        <p:nvSpPr>
          <p:cNvPr id="10243" name="Rectangle 3">
            <a:extLst>
              <a:ext uri="{FF2B5EF4-FFF2-40B4-BE49-F238E27FC236}">
                <a16:creationId xmlns:a16="http://schemas.microsoft.com/office/drawing/2014/main" id="{2D6D8932-3400-4113-A374-94CF48296C81}"/>
              </a:ext>
            </a:extLst>
          </p:cNvPr>
          <p:cNvSpPr>
            <a:spLocks noGrp="1" noChangeArrowheads="1"/>
          </p:cNvSpPr>
          <p:nvPr>
            <p:ph type="body" idx="1"/>
          </p:nvPr>
        </p:nvSpPr>
        <p:spPr>
          <a:xfrm>
            <a:off x="0" y="620713"/>
            <a:ext cx="9144000" cy="6237287"/>
          </a:xfrm>
        </p:spPr>
        <p:txBody>
          <a:bodyPr/>
          <a:lstStyle/>
          <a:p>
            <a:pPr eaLnBrk="1" hangingPunct="1">
              <a:lnSpc>
                <a:spcPct val="80000"/>
              </a:lnSpc>
            </a:pPr>
            <a:r>
              <a:rPr lang="tr-TR" altLang="tr-TR" sz="2400" b="1">
                <a:solidFill>
                  <a:srgbClr val="FF0066"/>
                </a:solidFill>
              </a:rPr>
              <a:t>Klasik Tutuş – El Sıkma Tutuşu ( Shakehand )</a:t>
            </a:r>
            <a:endParaRPr lang="tr-TR" altLang="tr-TR" sz="2400">
              <a:solidFill>
                <a:srgbClr val="FF0066"/>
              </a:solidFill>
            </a:endParaRPr>
          </a:p>
          <a:p>
            <a:pPr eaLnBrk="1" hangingPunct="1">
              <a:lnSpc>
                <a:spcPct val="80000"/>
              </a:lnSpc>
              <a:buFontTx/>
              <a:buNone/>
            </a:pPr>
            <a:r>
              <a:rPr lang="tr-TR" altLang="tr-TR" sz="2400"/>
              <a:t>   Bu tutuş şekli el bileğin biyomekanik olarak her yönde ve açıda rahat hareket edebilmesini sağlar. İşaret parmağı tam olarak açık olacak ve raketin sapa yakın alt kenarı üzerine yerleştirilir. Diğer üç parmak raketin sapını kavramaktadır. Başlangıç çalışmalarında duyarlılığın arttırılması ve tutuşun iyi öğrenilmesi için top zıplatılırken raketin sapını tutan üç</a:t>
            </a:r>
            <a:r>
              <a:rPr lang="tr-TR" altLang="tr-TR" sz="2400" b="1"/>
              <a:t>  </a:t>
            </a:r>
            <a:r>
              <a:rPr lang="tr-TR" altLang="tr-TR" sz="2400"/>
              <a:t>parmak harekete sokulmaz . </a:t>
            </a:r>
          </a:p>
          <a:p>
            <a:pPr eaLnBrk="1" hangingPunct="1">
              <a:lnSpc>
                <a:spcPct val="80000"/>
              </a:lnSpc>
            </a:pPr>
            <a:endParaRPr lang="tr-TR" altLang="tr-TR" sz="2400" b="1">
              <a:solidFill>
                <a:srgbClr val="FF0066"/>
              </a:solidFill>
            </a:endParaRPr>
          </a:p>
          <a:p>
            <a:pPr eaLnBrk="1" hangingPunct="1">
              <a:lnSpc>
                <a:spcPct val="80000"/>
              </a:lnSpc>
            </a:pPr>
            <a:endParaRPr lang="tr-TR" altLang="tr-TR" sz="2400" b="1">
              <a:solidFill>
                <a:srgbClr val="FF0066"/>
              </a:solidFill>
            </a:endParaRPr>
          </a:p>
          <a:p>
            <a:pPr eaLnBrk="1" hangingPunct="1">
              <a:lnSpc>
                <a:spcPct val="80000"/>
              </a:lnSpc>
            </a:pPr>
            <a:endParaRPr lang="tr-TR" altLang="tr-TR" sz="2400" b="1">
              <a:solidFill>
                <a:srgbClr val="FF0066"/>
              </a:solidFill>
            </a:endParaRPr>
          </a:p>
          <a:p>
            <a:pPr eaLnBrk="1" hangingPunct="1">
              <a:lnSpc>
                <a:spcPct val="80000"/>
              </a:lnSpc>
            </a:pPr>
            <a:endParaRPr lang="tr-TR" altLang="tr-TR" sz="2400" b="1">
              <a:solidFill>
                <a:srgbClr val="FF0066"/>
              </a:solidFill>
            </a:endParaRPr>
          </a:p>
          <a:p>
            <a:pPr eaLnBrk="1" hangingPunct="1">
              <a:lnSpc>
                <a:spcPct val="80000"/>
              </a:lnSpc>
            </a:pPr>
            <a:endParaRPr lang="tr-TR" altLang="tr-TR" sz="2400" b="1">
              <a:solidFill>
                <a:srgbClr val="FF0066"/>
              </a:solidFill>
            </a:endParaRPr>
          </a:p>
          <a:p>
            <a:pPr eaLnBrk="1" hangingPunct="1">
              <a:lnSpc>
                <a:spcPct val="80000"/>
              </a:lnSpc>
            </a:pPr>
            <a:r>
              <a:rPr lang="tr-TR" altLang="tr-TR" sz="2400" b="1">
                <a:solidFill>
                  <a:srgbClr val="FF0066"/>
                </a:solidFill>
              </a:rPr>
              <a:t>Kalem Tutuşu ( Penholder )</a:t>
            </a:r>
            <a:endParaRPr lang="tr-TR" altLang="tr-TR" sz="2400">
              <a:solidFill>
                <a:srgbClr val="FF0066"/>
              </a:solidFill>
            </a:endParaRPr>
          </a:p>
          <a:p>
            <a:pPr eaLnBrk="1" hangingPunct="1">
              <a:lnSpc>
                <a:spcPct val="80000"/>
              </a:lnSpc>
              <a:buFontTx/>
              <a:buNone/>
            </a:pPr>
            <a:r>
              <a:rPr lang="tr-TR" altLang="tr-TR" sz="2400"/>
              <a:t>   Bu tutuş ismini parmakların kalemi tutar şekilde olmasından almaktadır. Baş ve işaret parmakları raketin yüz kısmında yer alırlar. Bu parmakların şekilleri daha değişik biçimlerde de  olabilir. Diğer üç parmak ise raketin arka kısmında yine değişik şekillerde yer alabilir . </a:t>
            </a:r>
          </a:p>
        </p:txBody>
      </p:sp>
      <p:pic>
        <p:nvPicPr>
          <p:cNvPr id="10244" name="Picture 4" descr="_41380848_grips2_416">
            <a:extLst>
              <a:ext uri="{FF2B5EF4-FFF2-40B4-BE49-F238E27FC236}">
                <a16:creationId xmlns:a16="http://schemas.microsoft.com/office/drawing/2014/main" id="{5BE418F0-AB01-4B12-98C2-7C51738C1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81300"/>
            <a:ext cx="248443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TuT1">
            <a:extLst>
              <a:ext uri="{FF2B5EF4-FFF2-40B4-BE49-F238E27FC236}">
                <a16:creationId xmlns:a16="http://schemas.microsoft.com/office/drawing/2014/main" id="{54C23387-5092-4E57-83D5-5646997C7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997200"/>
            <a:ext cx="295275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Tut2">
            <a:extLst>
              <a:ext uri="{FF2B5EF4-FFF2-40B4-BE49-F238E27FC236}">
                <a16:creationId xmlns:a16="http://schemas.microsoft.com/office/drawing/2014/main" id="{0AFA7692-37E9-4DEA-B7E0-3FEF52300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41663"/>
            <a:ext cx="25241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a:extLst>
              <a:ext uri="{FF2B5EF4-FFF2-40B4-BE49-F238E27FC236}">
                <a16:creationId xmlns:a16="http://schemas.microsoft.com/office/drawing/2014/main" id="{EE8014ED-2146-4E91-BDBE-AFDDEB979BFA}"/>
              </a:ext>
            </a:extLst>
          </p:cNvPr>
          <p:cNvSpPr>
            <a:spLocks noGrp="1"/>
          </p:cNvSpPr>
          <p:nvPr>
            <p:ph type="title"/>
          </p:nvPr>
        </p:nvSpPr>
        <p:spPr>
          <a:xfrm>
            <a:off x="827088" y="0"/>
            <a:ext cx="8240712" cy="1417638"/>
          </a:xfrm>
        </p:spPr>
        <p:txBody>
          <a:bodyPr/>
          <a:lstStyle/>
          <a:p>
            <a:r>
              <a:rPr lang="tr-TR" altLang="tr-TR">
                <a:solidFill>
                  <a:srgbClr val="FF0066"/>
                </a:solidFill>
              </a:rPr>
              <a:t>ÖZEL ANTRENMAN BİLGİSİ</a:t>
            </a:r>
            <a:endParaRPr lang="tr-TR" altLang="tr-TR"/>
          </a:p>
        </p:txBody>
      </p:sp>
      <p:sp>
        <p:nvSpPr>
          <p:cNvPr id="73731" name="2 İçerik Yer Tutucusu">
            <a:extLst>
              <a:ext uri="{FF2B5EF4-FFF2-40B4-BE49-F238E27FC236}">
                <a16:creationId xmlns:a16="http://schemas.microsoft.com/office/drawing/2014/main" id="{38C79C86-0072-447D-8C4F-31625B624B3A}"/>
              </a:ext>
            </a:extLst>
          </p:cNvPr>
          <p:cNvSpPr>
            <a:spLocks noGrp="1"/>
          </p:cNvSpPr>
          <p:nvPr>
            <p:ph idx="1"/>
          </p:nvPr>
        </p:nvSpPr>
        <p:spPr>
          <a:xfrm>
            <a:off x="395288" y="1484313"/>
            <a:ext cx="8672512" cy="4641850"/>
          </a:xfrm>
        </p:spPr>
        <p:txBody>
          <a:bodyPr/>
          <a:lstStyle/>
          <a:p>
            <a:r>
              <a:rPr lang="tr-TR" altLang="tr-TR" b="1"/>
              <a:t>Özellikle de maç esnasında sporcunun oyununun büyük bir çoğunluğunu taktik üzerine kurduğunu düşünürsek motivasyonun önemi bir kez daha ortaya çıkmaktadır. </a:t>
            </a:r>
          </a:p>
          <a:p>
            <a:r>
              <a:rPr lang="tr-TR" altLang="tr-TR" b="1"/>
              <a:t>Peki nedir bu motivasyon ve bunu bu kadar önemli kılan faktörler nelerdir. Bunlara kısaca bir bakalım</a:t>
            </a:r>
            <a:r>
              <a:rPr lang="tr-TR" altLang="tr-TR"/>
              <a:t>:</a:t>
            </a:r>
          </a:p>
          <a:p>
            <a:endParaRPr lang="tr-TR" altLang="tr-T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a:extLst>
              <a:ext uri="{FF2B5EF4-FFF2-40B4-BE49-F238E27FC236}">
                <a16:creationId xmlns:a16="http://schemas.microsoft.com/office/drawing/2014/main" id="{D02A5675-BFDE-4D4F-BDB6-D5C4AD1A8ED5}"/>
              </a:ext>
            </a:extLst>
          </p:cNvPr>
          <p:cNvSpPr>
            <a:spLocks noGrp="1"/>
          </p:cNvSpPr>
          <p:nvPr>
            <p:ph type="title"/>
          </p:nvPr>
        </p:nvSpPr>
        <p:spPr>
          <a:xfrm>
            <a:off x="900113" y="333375"/>
            <a:ext cx="8167687" cy="1084263"/>
          </a:xfrm>
        </p:spPr>
        <p:txBody>
          <a:bodyPr/>
          <a:lstStyle/>
          <a:p>
            <a:r>
              <a:rPr lang="tr-TR" altLang="tr-TR">
                <a:solidFill>
                  <a:srgbClr val="FF0066"/>
                </a:solidFill>
              </a:rPr>
              <a:t>ÖZEL ANTRENMAN BİLGİSİ</a:t>
            </a:r>
            <a:endParaRPr lang="tr-TR" altLang="tr-TR"/>
          </a:p>
        </p:txBody>
      </p:sp>
      <p:sp>
        <p:nvSpPr>
          <p:cNvPr id="74755" name="2 İçerik Yer Tutucusu">
            <a:extLst>
              <a:ext uri="{FF2B5EF4-FFF2-40B4-BE49-F238E27FC236}">
                <a16:creationId xmlns:a16="http://schemas.microsoft.com/office/drawing/2014/main" id="{C2FE3147-1C59-460E-8469-9C3135632A49}"/>
              </a:ext>
            </a:extLst>
          </p:cNvPr>
          <p:cNvSpPr>
            <a:spLocks noGrp="1"/>
          </p:cNvSpPr>
          <p:nvPr>
            <p:ph idx="1"/>
          </p:nvPr>
        </p:nvSpPr>
        <p:spPr>
          <a:xfrm>
            <a:off x="539750" y="1484313"/>
            <a:ext cx="8528050" cy="4641850"/>
          </a:xfrm>
        </p:spPr>
        <p:txBody>
          <a:bodyPr/>
          <a:lstStyle/>
          <a:p>
            <a:pPr algn="ctr"/>
            <a:r>
              <a:rPr lang="tr-TR" altLang="tr-TR"/>
              <a:t>Motivasyon; bireyleri harekete geçiren ve hareketlerinin yönlerini belirleyen, onların               düşünceleri, umutları, inançları, kısaca arzu, gereksinim ve korkularıdır.</a:t>
            </a:r>
          </a:p>
          <a:p>
            <a:pPr algn="ctr"/>
            <a:r>
              <a:rPr lang="tr-TR" altLang="tr-TR" b="1" u="sng"/>
              <a:t>Motivasyon tiplerinin sınıflandırılması ise ikiye ayrılır</a:t>
            </a:r>
            <a:r>
              <a:rPr lang="tr-TR" altLang="tr-TR"/>
              <a:t> </a:t>
            </a:r>
          </a:p>
          <a:p>
            <a:endParaRPr lang="tr-TR" altLang="tr-T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a:extLst>
              <a:ext uri="{FF2B5EF4-FFF2-40B4-BE49-F238E27FC236}">
                <a16:creationId xmlns:a16="http://schemas.microsoft.com/office/drawing/2014/main" id="{04C4565E-409F-4F1D-BDB7-1F2E03A6C116}"/>
              </a:ext>
            </a:extLst>
          </p:cNvPr>
          <p:cNvSpPr>
            <a:spLocks noGrp="1"/>
          </p:cNvSpPr>
          <p:nvPr>
            <p:ph type="title"/>
          </p:nvPr>
        </p:nvSpPr>
        <p:spPr>
          <a:xfrm>
            <a:off x="900113" y="333375"/>
            <a:ext cx="8167687" cy="1084263"/>
          </a:xfrm>
        </p:spPr>
        <p:txBody>
          <a:bodyPr/>
          <a:lstStyle/>
          <a:p>
            <a:r>
              <a:rPr lang="tr-TR" altLang="tr-TR">
                <a:solidFill>
                  <a:srgbClr val="FF0066"/>
                </a:solidFill>
              </a:rPr>
              <a:t>ÖZEL ANTRENMAN BİLGİSİ</a:t>
            </a:r>
            <a:endParaRPr lang="tr-TR" altLang="tr-TR"/>
          </a:p>
        </p:txBody>
      </p:sp>
      <p:sp>
        <p:nvSpPr>
          <p:cNvPr id="75779" name="2 İçerik Yer Tutucusu">
            <a:extLst>
              <a:ext uri="{FF2B5EF4-FFF2-40B4-BE49-F238E27FC236}">
                <a16:creationId xmlns:a16="http://schemas.microsoft.com/office/drawing/2014/main" id="{F0525F76-DEE1-497A-8353-FA262D8C8D03}"/>
              </a:ext>
            </a:extLst>
          </p:cNvPr>
          <p:cNvSpPr>
            <a:spLocks noGrp="1"/>
          </p:cNvSpPr>
          <p:nvPr>
            <p:ph idx="1"/>
          </p:nvPr>
        </p:nvSpPr>
        <p:spPr>
          <a:xfrm>
            <a:off x="468313" y="1557338"/>
            <a:ext cx="8599487" cy="4568825"/>
          </a:xfrm>
        </p:spPr>
        <p:txBody>
          <a:bodyPr/>
          <a:lstStyle/>
          <a:p>
            <a:pPr algn="ctr"/>
            <a:r>
              <a:rPr lang="tr-TR" altLang="tr-TR" u="sng">
                <a:solidFill>
                  <a:srgbClr val="FF0066"/>
                </a:solidFill>
              </a:rPr>
              <a:t>1. Nitelik Açısından Spor Motivasyonu</a:t>
            </a:r>
          </a:p>
          <a:p>
            <a:pPr algn="ctr"/>
            <a:r>
              <a:rPr lang="tr-TR" altLang="tr-TR" u="sng">
                <a:solidFill>
                  <a:srgbClr val="FF0066"/>
                </a:solidFill>
              </a:rPr>
              <a:t>1.1. Genel Spor Motivasyonu:</a:t>
            </a:r>
            <a:r>
              <a:rPr lang="tr-TR" altLang="tr-TR">
                <a:solidFill>
                  <a:srgbClr val="FF0066"/>
                </a:solidFill>
              </a:rPr>
              <a:t> </a:t>
            </a:r>
            <a:r>
              <a:rPr lang="tr-TR" altLang="tr-TR"/>
              <a:t>Bu motivasyonun temelinde yatan, takdir edilme gereksinimi, arkadaş arama, çevre edinme gibi gereksinimlerdir. Bu motivasyonun iyi kavranabilmesi için sporcunun sosyal ve psikolojik gereksinimlerinin neler olduğunun bilinmesi gerekir. Çünkü her sporcunun sosyal ve psikolojik gereksinimleri farklıdır. </a:t>
            </a:r>
          </a:p>
          <a:p>
            <a:endParaRPr lang="tr-TR" altLang="tr-T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a:extLst>
              <a:ext uri="{FF2B5EF4-FFF2-40B4-BE49-F238E27FC236}">
                <a16:creationId xmlns:a16="http://schemas.microsoft.com/office/drawing/2014/main" id="{C6A4A826-B648-4F8D-A4D2-7A2F7A0D1085}"/>
              </a:ext>
            </a:extLst>
          </p:cNvPr>
          <p:cNvSpPr>
            <a:spLocks noGrp="1"/>
          </p:cNvSpPr>
          <p:nvPr>
            <p:ph type="title"/>
          </p:nvPr>
        </p:nvSpPr>
        <p:spPr>
          <a:xfrm>
            <a:off x="1116013" y="333375"/>
            <a:ext cx="7951787" cy="935038"/>
          </a:xfrm>
        </p:spPr>
        <p:txBody>
          <a:bodyPr/>
          <a:lstStyle/>
          <a:p>
            <a:r>
              <a:rPr lang="tr-TR" altLang="tr-TR">
                <a:solidFill>
                  <a:srgbClr val="FF0066"/>
                </a:solidFill>
              </a:rPr>
              <a:t>ÖZEL ANTRENMAN BİLGİSİ</a:t>
            </a:r>
            <a:endParaRPr lang="tr-TR" altLang="tr-TR"/>
          </a:p>
        </p:txBody>
      </p:sp>
      <p:sp>
        <p:nvSpPr>
          <p:cNvPr id="76803" name="2 İçerik Yer Tutucusu">
            <a:extLst>
              <a:ext uri="{FF2B5EF4-FFF2-40B4-BE49-F238E27FC236}">
                <a16:creationId xmlns:a16="http://schemas.microsoft.com/office/drawing/2014/main" id="{064FB90B-5678-491E-ABA2-76CF4FF8695C}"/>
              </a:ext>
            </a:extLst>
          </p:cNvPr>
          <p:cNvSpPr>
            <a:spLocks noGrp="1"/>
          </p:cNvSpPr>
          <p:nvPr>
            <p:ph idx="1"/>
          </p:nvPr>
        </p:nvSpPr>
        <p:spPr>
          <a:xfrm>
            <a:off x="539750" y="1268413"/>
            <a:ext cx="8528050" cy="5113337"/>
          </a:xfrm>
        </p:spPr>
        <p:txBody>
          <a:bodyPr/>
          <a:lstStyle/>
          <a:p>
            <a:r>
              <a:rPr lang="tr-TR" altLang="tr-TR"/>
              <a:t>Özellikle küçük yaştaki çocuklarla çalışan antrenörlerin göz önünde bulundurması gereken nokta; ergenliğe geçiş dönemindeki çocuklara antrenmanlarda ya da maç esnasında gerektiğinden fazla müdahale etmek, onlara set aralarında ve maç sonunda bağırmak sporcu adına kendi akranları arasında moralinin bozulmasına ve motivasyonunun düşmesine neden olacaktır.  </a:t>
            </a:r>
          </a:p>
          <a:p>
            <a:endParaRPr lang="tr-TR" altLang="tr-T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a:extLst>
              <a:ext uri="{FF2B5EF4-FFF2-40B4-BE49-F238E27FC236}">
                <a16:creationId xmlns:a16="http://schemas.microsoft.com/office/drawing/2014/main" id="{30D67774-0A02-4BAE-8ADE-7686D995AC2F}"/>
              </a:ext>
            </a:extLst>
          </p:cNvPr>
          <p:cNvSpPr>
            <a:spLocks noGrp="1"/>
          </p:cNvSpPr>
          <p:nvPr>
            <p:ph type="title"/>
          </p:nvPr>
        </p:nvSpPr>
        <p:spPr>
          <a:xfrm>
            <a:off x="900113" y="260350"/>
            <a:ext cx="8167687" cy="1157288"/>
          </a:xfrm>
        </p:spPr>
        <p:txBody>
          <a:bodyPr/>
          <a:lstStyle/>
          <a:p>
            <a:r>
              <a:rPr lang="tr-TR" altLang="tr-TR">
                <a:solidFill>
                  <a:srgbClr val="FF0066"/>
                </a:solidFill>
              </a:rPr>
              <a:t>ÖZEL ANTRENMAN BİLGİSİ</a:t>
            </a:r>
            <a:endParaRPr lang="tr-TR" altLang="tr-TR"/>
          </a:p>
        </p:txBody>
      </p:sp>
      <p:sp>
        <p:nvSpPr>
          <p:cNvPr id="77827" name="2 İçerik Yer Tutucusu">
            <a:extLst>
              <a:ext uri="{FF2B5EF4-FFF2-40B4-BE49-F238E27FC236}">
                <a16:creationId xmlns:a16="http://schemas.microsoft.com/office/drawing/2014/main" id="{60E745D9-A6EA-4CFA-8FFA-878B7C4B38EA}"/>
              </a:ext>
            </a:extLst>
          </p:cNvPr>
          <p:cNvSpPr>
            <a:spLocks noGrp="1"/>
          </p:cNvSpPr>
          <p:nvPr>
            <p:ph idx="1"/>
          </p:nvPr>
        </p:nvSpPr>
        <p:spPr>
          <a:xfrm>
            <a:off x="468313" y="1628775"/>
            <a:ext cx="8599487" cy="4497388"/>
          </a:xfrm>
        </p:spPr>
        <p:txBody>
          <a:bodyPr/>
          <a:lstStyle/>
          <a:p>
            <a:r>
              <a:rPr lang="tr-TR" altLang="tr-TR" u="sng">
                <a:solidFill>
                  <a:srgbClr val="FF0066"/>
                </a:solidFill>
              </a:rPr>
              <a:t>1.2. Özel Spor Motivasyonu :</a:t>
            </a:r>
            <a:r>
              <a:rPr lang="tr-TR" altLang="tr-TR">
                <a:solidFill>
                  <a:srgbClr val="FF0066"/>
                </a:solidFill>
              </a:rPr>
              <a:t> </a:t>
            </a:r>
          </a:p>
          <a:p>
            <a:r>
              <a:rPr lang="tr-TR" altLang="tr-TR"/>
              <a:t>Bu motivasyon tamamen biyolojik içerikli olup, oyun, hareket ederek rahatlama, yüksek koordinasyona sahip olma, güçlü olma, sağlıklı olma dürtülerinden kaynaklanmaktadır. </a:t>
            </a:r>
          </a:p>
          <a:p>
            <a:endParaRPr lang="tr-TR" altLang="tr-T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a:extLst>
              <a:ext uri="{FF2B5EF4-FFF2-40B4-BE49-F238E27FC236}">
                <a16:creationId xmlns:a16="http://schemas.microsoft.com/office/drawing/2014/main" id="{1AB4A07F-0FC1-4150-A01A-DDC74F183C2C}"/>
              </a:ext>
            </a:extLst>
          </p:cNvPr>
          <p:cNvSpPr>
            <a:spLocks noGrp="1"/>
          </p:cNvSpPr>
          <p:nvPr>
            <p:ph type="title"/>
          </p:nvPr>
        </p:nvSpPr>
        <p:spPr>
          <a:xfrm>
            <a:off x="971550" y="333375"/>
            <a:ext cx="8096250" cy="1084263"/>
          </a:xfrm>
        </p:spPr>
        <p:txBody>
          <a:bodyPr/>
          <a:lstStyle/>
          <a:p>
            <a:r>
              <a:rPr lang="tr-TR" altLang="tr-TR">
                <a:solidFill>
                  <a:srgbClr val="FF0066"/>
                </a:solidFill>
              </a:rPr>
              <a:t>ÖZEL ANTRENMAN BİLGİSİ</a:t>
            </a:r>
            <a:endParaRPr lang="tr-TR" altLang="tr-TR"/>
          </a:p>
        </p:txBody>
      </p:sp>
      <p:sp>
        <p:nvSpPr>
          <p:cNvPr id="78851" name="2 İçerik Yer Tutucusu">
            <a:extLst>
              <a:ext uri="{FF2B5EF4-FFF2-40B4-BE49-F238E27FC236}">
                <a16:creationId xmlns:a16="http://schemas.microsoft.com/office/drawing/2014/main" id="{02E966A7-D6C8-4C2A-8C8D-84A187C00868}"/>
              </a:ext>
            </a:extLst>
          </p:cNvPr>
          <p:cNvSpPr>
            <a:spLocks noGrp="1"/>
          </p:cNvSpPr>
          <p:nvPr>
            <p:ph idx="1"/>
          </p:nvPr>
        </p:nvSpPr>
        <p:spPr>
          <a:xfrm>
            <a:off x="539750" y="1557338"/>
            <a:ext cx="8528050" cy="4568825"/>
          </a:xfrm>
        </p:spPr>
        <p:txBody>
          <a:bodyPr/>
          <a:lstStyle/>
          <a:p>
            <a:r>
              <a:rPr lang="tr-TR" altLang="tr-TR"/>
              <a:t>Sporcuların özellikle müsabakaları sırasında fiziksel anlamda bir rahatsızlığının olması sporcunun motivasyonu adına olumsuzluk teşkil eder. Bu nedenledir ki sporcuların yaptıkları sporu bir hayat tarzı olarak benimsemeleri ve kendi beslenmelerine dikkat etmeleri onların dirençlerini artıracak ve performanslarının düşmesini engelleyecektir </a:t>
            </a:r>
          </a:p>
          <a:p>
            <a:endParaRPr lang="tr-TR" altLang="tr-T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a:extLst>
              <a:ext uri="{FF2B5EF4-FFF2-40B4-BE49-F238E27FC236}">
                <a16:creationId xmlns:a16="http://schemas.microsoft.com/office/drawing/2014/main" id="{4DE2DB88-2BCC-46AF-8D9B-B5DF5326C7B9}"/>
              </a:ext>
            </a:extLst>
          </p:cNvPr>
          <p:cNvSpPr>
            <a:spLocks noGrp="1"/>
          </p:cNvSpPr>
          <p:nvPr>
            <p:ph type="title"/>
          </p:nvPr>
        </p:nvSpPr>
        <p:spPr>
          <a:xfrm>
            <a:off x="827088" y="260350"/>
            <a:ext cx="8240712" cy="1157288"/>
          </a:xfrm>
        </p:spPr>
        <p:txBody>
          <a:bodyPr/>
          <a:lstStyle/>
          <a:p>
            <a:r>
              <a:rPr lang="tr-TR" altLang="tr-TR">
                <a:solidFill>
                  <a:srgbClr val="FF0066"/>
                </a:solidFill>
              </a:rPr>
              <a:t>ÖZEL ANTRENMAN BİLGİSİ</a:t>
            </a:r>
            <a:endParaRPr lang="tr-TR" altLang="tr-TR"/>
          </a:p>
        </p:txBody>
      </p:sp>
      <p:sp>
        <p:nvSpPr>
          <p:cNvPr id="79875" name="2 İçerik Yer Tutucusu">
            <a:extLst>
              <a:ext uri="{FF2B5EF4-FFF2-40B4-BE49-F238E27FC236}">
                <a16:creationId xmlns:a16="http://schemas.microsoft.com/office/drawing/2014/main" id="{43F434A5-93CE-4003-ADCC-3220B8C6AB11}"/>
              </a:ext>
            </a:extLst>
          </p:cNvPr>
          <p:cNvSpPr>
            <a:spLocks noGrp="1"/>
          </p:cNvSpPr>
          <p:nvPr>
            <p:ph idx="1"/>
          </p:nvPr>
        </p:nvSpPr>
        <p:spPr>
          <a:xfrm>
            <a:off x="395288" y="1628775"/>
            <a:ext cx="8672512" cy="4497388"/>
          </a:xfrm>
        </p:spPr>
        <p:txBody>
          <a:bodyPr/>
          <a:lstStyle/>
          <a:p>
            <a:pPr algn="ctr"/>
            <a:r>
              <a:rPr lang="tr-TR" altLang="tr-TR" b="1" u="sng">
                <a:solidFill>
                  <a:srgbClr val="FF0066"/>
                </a:solidFill>
              </a:rPr>
              <a:t>2. Nicelik Açısından Spor Motivasyonu</a:t>
            </a:r>
            <a:endParaRPr lang="tr-TR" altLang="tr-TR" u="sng">
              <a:solidFill>
                <a:srgbClr val="FF0066"/>
              </a:solidFill>
            </a:endParaRPr>
          </a:p>
          <a:p>
            <a:pPr algn="ctr"/>
            <a:r>
              <a:rPr lang="tr-TR" altLang="tr-TR" b="1" u="sng">
                <a:solidFill>
                  <a:srgbClr val="FF0066"/>
                </a:solidFill>
              </a:rPr>
              <a:t>2.1. Yetersiz Spor Motivasyonu:</a:t>
            </a:r>
            <a:r>
              <a:rPr lang="tr-TR" altLang="tr-TR">
                <a:solidFill>
                  <a:srgbClr val="FF0066"/>
                </a:solidFill>
              </a:rPr>
              <a:t> </a:t>
            </a:r>
            <a:r>
              <a:rPr lang="tr-TR" altLang="tr-TR"/>
              <a:t>Sporcunun motivasyon düzeyi düşüktür. Bu durum kendini hem antrenmanlarda hem de yarışmada gösterir. Spor ile olan ilişkilerinde bir gevşeklik, isteksizlik, vurdum duymazlık hakimdir.</a:t>
            </a:r>
          </a:p>
          <a:p>
            <a:endParaRPr lang="tr-TR" altLang="tr-T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a:extLst>
              <a:ext uri="{FF2B5EF4-FFF2-40B4-BE49-F238E27FC236}">
                <a16:creationId xmlns:a16="http://schemas.microsoft.com/office/drawing/2014/main" id="{E6397389-23B0-4B89-979F-7445A382F636}"/>
              </a:ext>
            </a:extLst>
          </p:cNvPr>
          <p:cNvSpPr>
            <a:spLocks noGrp="1"/>
          </p:cNvSpPr>
          <p:nvPr>
            <p:ph type="title"/>
          </p:nvPr>
        </p:nvSpPr>
        <p:spPr>
          <a:xfrm>
            <a:off x="971550" y="404813"/>
            <a:ext cx="8096250" cy="1012825"/>
          </a:xfrm>
        </p:spPr>
        <p:txBody>
          <a:bodyPr/>
          <a:lstStyle/>
          <a:p>
            <a:r>
              <a:rPr lang="tr-TR" altLang="tr-TR">
                <a:solidFill>
                  <a:srgbClr val="FF0066"/>
                </a:solidFill>
              </a:rPr>
              <a:t>ÖZEL ANTRENMAN BİLGİSİ</a:t>
            </a:r>
            <a:endParaRPr lang="tr-TR" altLang="tr-TR"/>
          </a:p>
        </p:txBody>
      </p:sp>
      <p:sp>
        <p:nvSpPr>
          <p:cNvPr id="80899" name="2 İçerik Yer Tutucusu">
            <a:extLst>
              <a:ext uri="{FF2B5EF4-FFF2-40B4-BE49-F238E27FC236}">
                <a16:creationId xmlns:a16="http://schemas.microsoft.com/office/drawing/2014/main" id="{81AC2F26-93B3-49C5-BB2A-FA29C908658C}"/>
              </a:ext>
            </a:extLst>
          </p:cNvPr>
          <p:cNvSpPr>
            <a:spLocks noGrp="1"/>
          </p:cNvSpPr>
          <p:nvPr>
            <p:ph idx="1"/>
          </p:nvPr>
        </p:nvSpPr>
        <p:spPr>
          <a:xfrm>
            <a:off x="539750" y="1557338"/>
            <a:ext cx="8528050" cy="4568825"/>
          </a:xfrm>
        </p:spPr>
        <p:txBody>
          <a:bodyPr/>
          <a:lstStyle/>
          <a:p>
            <a:r>
              <a:rPr lang="tr-TR" altLang="tr-TR"/>
              <a:t> Müsabık hayata yeni geçiş yapan sporcularda yarışmanın anlamını çok iyi algılayamamalarından kaynaklanan yetersiz motivasyon, ya da ileri düzeydeki bir sporcunun karşısındaki sporcuyu gerektiğinden fazla zayıf ya da güçlü görmesi yetersiz motivasyondan kaynaklanmaktadır.</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a:extLst>
              <a:ext uri="{FF2B5EF4-FFF2-40B4-BE49-F238E27FC236}">
                <a16:creationId xmlns:a16="http://schemas.microsoft.com/office/drawing/2014/main" id="{9136EE53-9AE2-4B51-8531-F0535239956D}"/>
              </a:ext>
            </a:extLst>
          </p:cNvPr>
          <p:cNvSpPr>
            <a:spLocks noGrp="1"/>
          </p:cNvSpPr>
          <p:nvPr>
            <p:ph type="title"/>
          </p:nvPr>
        </p:nvSpPr>
        <p:spPr>
          <a:xfrm>
            <a:off x="900113" y="0"/>
            <a:ext cx="8167687" cy="1417638"/>
          </a:xfrm>
        </p:spPr>
        <p:txBody>
          <a:bodyPr/>
          <a:lstStyle/>
          <a:p>
            <a:r>
              <a:rPr lang="tr-TR" altLang="tr-TR">
                <a:solidFill>
                  <a:srgbClr val="FF0066"/>
                </a:solidFill>
              </a:rPr>
              <a:t>ÖZEL ANTRENMAN BİLGİSİ</a:t>
            </a:r>
            <a:endParaRPr lang="tr-TR" altLang="tr-TR"/>
          </a:p>
        </p:txBody>
      </p:sp>
      <p:sp>
        <p:nvSpPr>
          <p:cNvPr id="81923" name="2 İçerik Yer Tutucusu">
            <a:extLst>
              <a:ext uri="{FF2B5EF4-FFF2-40B4-BE49-F238E27FC236}">
                <a16:creationId xmlns:a16="http://schemas.microsoft.com/office/drawing/2014/main" id="{00432427-69BF-4BFF-81A4-0427DA774159}"/>
              </a:ext>
            </a:extLst>
          </p:cNvPr>
          <p:cNvSpPr>
            <a:spLocks noGrp="1"/>
          </p:cNvSpPr>
          <p:nvPr>
            <p:ph idx="1"/>
          </p:nvPr>
        </p:nvSpPr>
        <p:spPr>
          <a:xfrm>
            <a:off x="468313" y="1484313"/>
            <a:ext cx="8599487" cy="4641850"/>
          </a:xfrm>
        </p:spPr>
        <p:txBody>
          <a:bodyPr/>
          <a:lstStyle/>
          <a:p>
            <a:r>
              <a:rPr lang="tr-TR" altLang="tr-TR"/>
              <a:t>Böyle durumlarda öncelikli görev antrenörün kendisine düşmektedir. Özellikle müsabaka dönemi öncesinde sporcusunun kişilik özelliğine yönelik yapılacak zihinsel yüklenmelerle sporcunun motivasyonun en üst seviyede tutulması gerekmektedir.  </a:t>
            </a:r>
          </a:p>
          <a:p>
            <a:endParaRPr lang="tr-TR" altLang="tr-T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a:extLst>
              <a:ext uri="{FF2B5EF4-FFF2-40B4-BE49-F238E27FC236}">
                <a16:creationId xmlns:a16="http://schemas.microsoft.com/office/drawing/2014/main" id="{BA71D348-5369-482A-87EF-DC2A0D971F3F}"/>
              </a:ext>
            </a:extLst>
          </p:cNvPr>
          <p:cNvSpPr>
            <a:spLocks noGrp="1"/>
          </p:cNvSpPr>
          <p:nvPr>
            <p:ph type="title"/>
          </p:nvPr>
        </p:nvSpPr>
        <p:spPr>
          <a:xfrm>
            <a:off x="827088" y="333375"/>
            <a:ext cx="8240712" cy="1084263"/>
          </a:xfrm>
        </p:spPr>
        <p:txBody>
          <a:bodyPr/>
          <a:lstStyle/>
          <a:p>
            <a:r>
              <a:rPr lang="tr-TR" altLang="tr-TR">
                <a:solidFill>
                  <a:srgbClr val="FF0066"/>
                </a:solidFill>
              </a:rPr>
              <a:t>ÖZEL ANTRENMAN BİLGİSİ</a:t>
            </a:r>
            <a:endParaRPr lang="tr-TR" altLang="tr-TR"/>
          </a:p>
        </p:txBody>
      </p:sp>
      <p:sp>
        <p:nvSpPr>
          <p:cNvPr id="82947" name="2 İçerik Yer Tutucusu">
            <a:extLst>
              <a:ext uri="{FF2B5EF4-FFF2-40B4-BE49-F238E27FC236}">
                <a16:creationId xmlns:a16="http://schemas.microsoft.com/office/drawing/2014/main" id="{03F7F81E-A41F-44CE-B838-6AA3BA89C59C}"/>
              </a:ext>
            </a:extLst>
          </p:cNvPr>
          <p:cNvSpPr>
            <a:spLocks noGrp="1"/>
          </p:cNvSpPr>
          <p:nvPr>
            <p:ph idx="1"/>
          </p:nvPr>
        </p:nvSpPr>
        <p:spPr>
          <a:xfrm>
            <a:off x="468313" y="1557338"/>
            <a:ext cx="8599487" cy="4568825"/>
          </a:xfrm>
        </p:spPr>
        <p:txBody>
          <a:bodyPr/>
          <a:lstStyle/>
          <a:p>
            <a:pPr algn="ctr"/>
            <a:r>
              <a:rPr lang="tr-TR" altLang="tr-TR" b="1" u="sng">
                <a:solidFill>
                  <a:srgbClr val="FF0066"/>
                </a:solidFill>
              </a:rPr>
              <a:t>2.2.Yeterli Spor Motivasyonu:</a:t>
            </a:r>
            <a:r>
              <a:rPr lang="tr-TR" altLang="tr-TR">
                <a:solidFill>
                  <a:srgbClr val="FF0066"/>
                </a:solidFill>
              </a:rPr>
              <a:t> </a:t>
            </a:r>
          </a:p>
          <a:p>
            <a:pPr algn="ctr"/>
            <a:r>
              <a:rPr lang="tr-TR" altLang="tr-TR"/>
              <a:t>Sporcu yarışmaya hazırdır. Fizyolojik ve psikolojik açıdan kazanmaya adaydır. </a:t>
            </a:r>
          </a:p>
          <a:p>
            <a:pPr algn="ctr"/>
            <a:r>
              <a:rPr lang="tr-TR" altLang="tr-TR"/>
              <a:t>Hazırlık dönemi, sezon çalışmalarının            devam ettiği ve müsabaka dönemi süresince sporcunun özelliklerine yönelik  yapılan gerek fiziksel gerek zihinsel  yüklenmelerle sporcu istenilen seviyeye ulaşmıştır.</a:t>
            </a:r>
          </a:p>
          <a:p>
            <a:endParaRPr lang="tr-TR" altLang="tr-T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6D22DDA-EA8D-4AD0-8B96-83107D557343}"/>
              </a:ext>
            </a:extLst>
          </p:cNvPr>
          <p:cNvSpPr>
            <a:spLocks noGrp="1" noChangeArrowheads="1"/>
          </p:cNvSpPr>
          <p:nvPr>
            <p:ph type="title"/>
          </p:nvPr>
        </p:nvSpPr>
        <p:spPr>
          <a:xfrm>
            <a:off x="3348038" y="0"/>
            <a:ext cx="5795962" cy="692150"/>
          </a:xfrm>
        </p:spPr>
        <p:txBody>
          <a:bodyPr/>
          <a:lstStyle/>
          <a:p>
            <a:pPr eaLnBrk="1" hangingPunct="1"/>
            <a:r>
              <a:rPr lang="tr-TR" altLang="tr-TR" sz="3200" b="1">
                <a:solidFill>
                  <a:srgbClr val="FF0066"/>
                </a:solidFill>
              </a:rPr>
              <a:t>MASA TENİSİNDE İLK ADIM</a:t>
            </a:r>
          </a:p>
        </p:txBody>
      </p:sp>
      <p:sp>
        <p:nvSpPr>
          <p:cNvPr id="11267" name="Rectangle 3">
            <a:extLst>
              <a:ext uri="{FF2B5EF4-FFF2-40B4-BE49-F238E27FC236}">
                <a16:creationId xmlns:a16="http://schemas.microsoft.com/office/drawing/2014/main" id="{A40770E5-1E02-46F4-9B18-FC54710C787A}"/>
              </a:ext>
            </a:extLst>
          </p:cNvPr>
          <p:cNvSpPr>
            <a:spLocks noGrp="1" noChangeArrowheads="1"/>
          </p:cNvSpPr>
          <p:nvPr>
            <p:ph type="body" idx="1"/>
          </p:nvPr>
        </p:nvSpPr>
        <p:spPr>
          <a:xfrm>
            <a:off x="2771775" y="765175"/>
            <a:ext cx="6372225" cy="6092825"/>
          </a:xfrm>
        </p:spPr>
        <p:txBody>
          <a:bodyPr/>
          <a:lstStyle/>
          <a:p>
            <a:pPr eaLnBrk="1" hangingPunct="1">
              <a:lnSpc>
                <a:spcPct val="90000"/>
              </a:lnSpc>
            </a:pPr>
            <a:r>
              <a:rPr lang="tr-TR" altLang="tr-TR" sz="2800" b="1">
                <a:solidFill>
                  <a:srgbClr val="FF0066"/>
                </a:solidFill>
              </a:rPr>
              <a:t>RAKET TOP UYUMU</a:t>
            </a:r>
          </a:p>
          <a:p>
            <a:pPr eaLnBrk="1" hangingPunct="1">
              <a:lnSpc>
                <a:spcPct val="90000"/>
              </a:lnSpc>
            </a:pPr>
            <a:r>
              <a:rPr lang="tr-TR" altLang="tr-TR" sz="2200"/>
              <a:t>Masa tenisine yeni başlayan oyuncular için raket-top uyumunu sağlamak çok önemli ve  sonraki aşamalarda tekniklerin öğretiminde bize doğru ve etkili vuruş tekniğini öğrenmemize kolaylık sağlayacaktır </a:t>
            </a:r>
          </a:p>
          <a:p>
            <a:pPr eaLnBrk="1" hangingPunct="1">
              <a:lnSpc>
                <a:spcPct val="90000"/>
              </a:lnSpc>
            </a:pPr>
            <a:r>
              <a:rPr lang="tr-TR" altLang="tr-TR" sz="2200" b="1">
                <a:solidFill>
                  <a:srgbClr val="FF0066"/>
                </a:solidFill>
              </a:rPr>
              <a:t>Top zıplatma</a:t>
            </a:r>
            <a:r>
              <a:rPr lang="tr-TR" altLang="tr-TR" sz="2200">
                <a:solidFill>
                  <a:srgbClr val="FF0066"/>
                </a:solidFill>
              </a:rPr>
              <a:t> </a:t>
            </a:r>
          </a:p>
          <a:p>
            <a:pPr eaLnBrk="1" hangingPunct="1">
              <a:lnSpc>
                <a:spcPct val="90000"/>
              </a:lnSpc>
            </a:pPr>
            <a:r>
              <a:rPr lang="tr-TR" altLang="tr-TR" sz="2200"/>
              <a:t>Top zıplatma 1.forehand tarafı ile belirlediğimiz sayı kadar sektirebilmeleri 2. aşamada backhand tarafı 3.aşamada ise çapraz top sektirme bir backhand ve bir forehand . </a:t>
            </a:r>
          </a:p>
          <a:p>
            <a:pPr eaLnBrk="1" hangingPunct="1">
              <a:lnSpc>
                <a:spcPct val="90000"/>
              </a:lnSpc>
            </a:pPr>
            <a:r>
              <a:rPr lang="tr-TR" altLang="tr-TR" sz="2200"/>
              <a:t>Duvara karşı oyun.Aynı çalışmayı duvardan sonra top yere deymeden vurmaya çalışıyoruz .   </a:t>
            </a:r>
            <a:endParaRPr lang="tr-TR" altLang="tr-TR" sz="2200" b="1"/>
          </a:p>
          <a:p>
            <a:pPr eaLnBrk="1" hangingPunct="1">
              <a:lnSpc>
                <a:spcPct val="90000"/>
              </a:lnSpc>
            </a:pPr>
            <a:r>
              <a:rPr lang="tr-TR" altLang="tr-TR" sz="2200"/>
              <a:t>Topu zıplatmadan raket yüzeyinde düşürmemeye çalışmak , sabit ve hareket halinde.</a:t>
            </a:r>
          </a:p>
          <a:p>
            <a:pPr eaLnBrk="1" hangingPunct="1">
              <a:lnSpc>
                <a:spcPct val="90000"/>
              </a:lnSpc>
            </a:pPr>
            <a:endParaRPr lang="tr-TR" altLang="tr-TR" sz="2200"/>
          </a:p>
        </p:txBody>
      </p:sp>
      <p:pic>
        <p:nvPicPr>
          <p:cNvPr id="11268" name="Picture 4" descr="ybi">
            <a:extLst>
              <a:ext uri="{FF2B5EF4-FFF2-40B4-BE49-F238E27FC236}">
                <a16:creationId xmlns:a16="http://schemas.microsoft.com/office/drawing/2014/main" id="{FC28EC5F-73A8-4E0D-BEDE-616658A52C6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284956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a:extLst>
              <a:ext uri="{FF2B5EF4-FFF2-40B4-BE49-F238E27FC236}">
                <a16:creationId xmlns:a16="http://schemas.microsoft.com/office/drawing/2014/main" id="{535B846C-029F-49E3-B164-61235D7B3693}"/>
              </a:ext>
            </a:extLst>
          </p:cNvPr>
          <p:cNvSpPr>
            <a:spLocks noGrp="1"/>
          </p:cNvSpPr>
          <p:nvPr>
            <p:ph type="title"/>
          </p:nvPr>
        </p:nvSpPr>
        <p:spPr>
          <a:xfrm>
            <a:off x="900113" y="260350"/>
            <a:ext cx="8167687" cy="1157288"/>
          </a:xfrm>
        </p:spPr>
        <p:txBody>
          <a:bodyPr/>
          <a:lstStyle/>
          <a:p>
            <a:r>
              <a:rPr lang="tr-TR" altLang="tr-TR">
                <a:solidFill>
                  <a:srgbClr val="FF0066"/>
                </a:solidFill>
              </a:rPr>
              <a:t>ÖZEL ANTRENMAN BİLGİSİ</a:t>
            </a:r>
            <a:endParaRPr lang="tr-TR" altLang="tr-TR"/>
          </a:p>
        </p:txBody>
      </p:sp>
      <p:sp>
        <p:nvSpPr>
          <p:cNvPr id="83971" name="2 İçerik Yer Tutucusu">
            <a:extLst>
              <a:ext uri="{FF2B5EF4-FFF2-40B4-BE49-F238E27FC236}">
                <a16:creationId xmlns:a16="http://schemas.microsoft.com/office/drawing/2014/main" id="{9AD1F7D5-9A50-48E0-8F9A-DFF89AAED4D4}"/>
              </a:ext>
            </a:extLst>
          </p:cNvPr>
          <p:cNvSpPr>
            <a:spLocks noGrp="1"/>
          </p:cNvSpPr>
          <p:nvPr>
            <p:ph idx="1"/>
          </p:nvPr>
        </p:nvSpPr>
        <p:spPr>
          <a:xfrm>
            <a:off x="395288" y="1628775"/>
            <a:ext cx="8672512" cy="4497388"/>
          </a:xfrm>
        </p:spPr>
        <p:txBody>
          <a:bodyPr/>
          <a:lstStyle/>
          <a:p>
            <a:pPr indent="449263" algn="ctr"/>
            <a:r>
              <a:rPr lang="tr-TR" altLang="tr-TR" b="1" u="sng">
                <a:solidFill>
                  <a:srgbClr val="FF0066"/>
                </a:solidFill>
              </a:rPr>
              <a:t>2.3. Aşırı Spor Motivasyonu:</a:t>
            </a:r>
          </a:p>
          <a:p>
            <a:pPr indent="449263" algn="ctr"/>
            <a:r>
              <a:rPr lang="tr-TR" altLang="tr-TR"/>
              <a:t> Sporcunun motivasyon düzeyi çok yüksek olup, yarışma öncesi, genellikle start telaşı denilen durum ile kendini belli eder. </a:t>
            </a:r>
          </a:p>
          <a:p>
            <a:pPr indent="449263" algn="ctr"/>
            <a:r>
              <a:rPr lang="tr-TR" altLang="tr-TR"/>
              <a:t>	Özellikle önemli maçlar öncesinde sporcunun gereğinden fazla stresli olması, onun başarısını olumsuz yönde etkilemektedir.</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Başlık">
            <a:extLst>
              <a:ext uri="{FF2B5EF4-FFF2-40B4-BE49-F238E27FC236}">
                <a16:creationId xmlns:a16="http://schemas.microsoft.com/office/drawing/2014/main" id="{07248B64-298D-40E1-BC46-0C54115015CD}"/>
              </a:ext>
            </a:extLst>
          </p:cNvPr>
          <p:cNvSpPr>
            <a:spLocks noGrp="1"/>
          </p:cNvSpPr>
          <p:nvPr>
            <p:ph type="title"/>
          </p:nvPr>
        </p:nvSpPr>
        <p:spPr>
          <a:xfrm>
            <a:off x="900113" y="260350"/>
            <a:ext cx="8167687" cy="1157288"/>
          </a:xfrm>
        </p:spPr>
        <p:txBody>
          <a:bodyPr/>
          <a:lstStyle/>
          <a:p>
            <a:r>
              <a:rPr lang="tr-TR" altLang="tr-TR">
                <a:solidFill>
                  <a:srgbClr val="FF0066"/>
                </a:solidFill>
              </a:rPr>
              <a:t>ÖZEL ANTRENMAN BİLGİSİ</a:t>
            </a:r>
            <a:endParaRPr lang="tr-TR" altLang="tr-TR"/>
          </a:p>
        </p:txBody>
      </p:sp>
      <p:sp>
        <p:nvSpPr>
          <p:cNvPr id="84995" name="2 İçerik Yer Tutucusu">
            <a:extLst>
              <a:ext uri="{FF2B5EF4-FFF2-40B4-BE49-F238E27FC236}">
                <a16:creationId xmlns:a16="http://schemas.microsoft.com/office/drawing/2014/main" id="{10092E77-84F7-415D-A31C-AF97B04B9329}"/>
              </a:ext>
            </a:extLst>
          </p:cNvPr>
          <p:cNvSpPr>
            <a:spLocks noGrp="1"/>
          </p:cNvSpPr>
          <p:nvPr>
            <p:ph idx="1"/>
          </p:nvPr>
        </p:nvSpPr>
        <p:spPr>
          <a:xfrm>
            <a:off x="395288" y="1484313"/>
            <a:ext cx="8672512" cy="4641850"/>
          </a:xfrm>
        </p:spPr>
        <p:txBody>
          <a:bodyPr/>
          <a:lstStyle/>
          <a:p>
            <a:r>
              <a:rPr lang="tr-TR" altLang="tr-TR"/>
              <a:t>Unutmamalıdır ki gereğinden fazla yapılan yüklenmelerin hepsi sporcu adına başarıdan çok başarısızlık getirmektedir. Bütün bu şartların uygun seviyede tutulması çok kısa sürede gerçekleşmemektedir. Teknik çalışmaların yanında psikolojik yönden de sporcuların hazırlanması başarıyı kaçınılmaz kılacaktır.</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Başlık">
            <a:extLst>
              <a:ext uri="{FF2B5EF4-FFF2-40B4-BE49-F238E27FC236}">
                <a16:creationId xmlns:a16="http://schemas.microsoft.com/office/drawing/2014/main" id="{82E9953A-8F44-449B-BF1A-3AFA5F418F52}"/>
              </a:ext>
            </a:extLst>
          </p:cNvPr>
          <p:cNvSpPr>
            <a:spLocks noGrp="1"/>
          </p:cNvSpPr>
          <p:nvPr>
            <p:ph type="title"/>
          </p:nvPr>
        </p:nvSpPr>
        <p:spPr>
          <a:xfrm>
            <a:off x="900113" y="333375"/>
            <a:ext cx="8167687" cy="1084263"/>
          </a:xfrm>
        </p:spPr>
        <p:txBody>
          <a:bodyPr/>
          <a:lstStyle/>
          <a:p>
            <a:r>
              <a:rPr lang="tr-TR" altLang="tr-TR">
                <a:solidFill>
                  <a:srgbClr val="FF0066"/>
                </a:solidFill>
              </a:rPr>
              <a:t>ÖZEL ANTRENMAN BİLGİSİ</a:t>
            </a:r>
            <a:endParaRPr lang="tr-TR" altLang="tr-TR"/>
          </a:p>
        </p:txBody>
      </p:sp>
      <p:sp>
        <p:nvSpPr>
          <p:cNvPr id="86019" name="2 İçerik Yer Tutucusu">
            <a:extLst>
              <a:ext uri="{FF2B5EF4-FFF2-40B4-BE49-F238E27FC236}">
                <a16:creationId xmlns:a16="http://schemas.microsoft.com/office/drawing/2014/main" id="{FC757903-2C69-4600-A047-ED6B9FBA3E04}"/>
              </a:ext>
            </a:extLst>
          </p:cNvPr>
          <p:cNvSpPr>
            <a:spLocks noGrp="1"/>
          </p:cNvSpPr>
          <p:nvPr>
            <p:ph idx="1"/>
          </p:nvPr>
        </p:nvSpPr>
        <p:spPr>
          <a:xfrm>
            <a:off x="395288" y="1484313"/>
            <a:ext cx="8672512" cy="4641850"/>
          </a:xfrm>
        </p:spPr>
        <p:txBody>
          <a:bodyPr/>
          <a:lstStyle/>
          <a:p>
            <a:r>
              <a:rPr lang="tr-TR" altLang="tr-TR"/>
              <a:t>Bütün bunların istenilen düzeye ulaşabilmesi için en önemli görev tabiî ki antrenöre düşmektedir. Bunun için antrenörün dikkat etmesi gereken nokta; sporcunun kişilik özellikleri, fiziksel durumu, yaş ve cinsiyeti v.b özelliklerdir.</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Başlık">
            <a:extLst>
              <a:ext uri="{FF2B5EF4-FFF2-40B4-BE49-F238E27FC236}">
                <a16:creationId xmlns:a16="http://schemas.microsoft.com/office/drawing/2014/main" id="{F29FC9A7-7D27-4E0D-8EAE-7CDA59C51710}"/>
              </a:ext>
            </a:extLst>
          </p:cNvPr>
          <p:cNvSpPr>
            <a:spLocks noGrp="1"/>
          </p:cNvSpPr>
          <p:nvPr>
            <p:ph type="title"/>
          </p:nvPr>
        </p:nvSpPr>
        <p:spPr>
          <a:xfrm>
            <a:off x="900113" y="260350"/>
            <a:ext cx="8167687" cy="1157288"/>
          </a:xfrm>
        </p:spPr>
        <p:txBody>
          <a:bodyPr/>
          <a:lstStyle/>
          <a:p>
            <a:r>
              <a:rPr lang="tr-TR" altLang="tr-TR">
                <a:solidFill>
                  <a:srgbClr val="FF0066"/>
                </a:solidFill>
              </a:rPr>
              <a:t>ÖZEL ANTRENMAN BİLGİSİ</a:t>
            </a:r>
            <a:endParaRPr lang="tr-TR" altLang="tr-TR"/>
          </a:p>
        </p:txBody>
      </p:sp>
      <p:sp>
        <p:nvSpPr>
          <p:cNvPr id="87043" name="2 İçerik Yer Tutucusu">
            <a:extLst>
              <a:ext uri="{FF2B5EF4-FFF2-40B4-BE49-F238E27FC236}">
                <a16:creationId xmlns:a16="http://schemas.microsoft.com/office/drawing/2014/main" id="{A9227635-ED6B-4169-91F8-2A208FEECD62}"/>
              </a:ext>
            </a:extLst>
          </p:cNvPr>
          <p:cNvSpPr>
            <a:spLocks noGrp="1"/>
          </p:cNvSpPr>
          <p:nvPr>
            <p:ph idx="1"/>
          </p:nvPr>
        </p:nvSpPr>
        <p:spPr>
          <a:xfrm>
            <a:off x="395288" y="1484313"/>
            <a:ext cx="8672512" cy="4641850"/>
          </a:xfrm>
        </p:spPr>
        <p:txBody>
          <a:bodyPr/>
          <a:lstStyle/>
          <a:p>
            <a:pPr algn="ctr"/>
            <a:r>
              <a:rPr lang="tr-TR" altLang="tr-TR"/>
              <a:t>	Bunun yanında sporcu adına basamaklamalı hedeflerin belirlenmesi, bunun sporcu ile paylaşılması ve çalışmaların amaçlarının sporculara açıklanması başarıda önemli olan faktörlerin başında gelmektedir </a:t>
            </a:r>
          </a:p>
          <a:p>
            <a:endParaRPr lang="tr-TR" altLang="tr-T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5C7CD1F-BBBF-414E-90A7-5B711B94C316}"/>
              </a:ext>
            </a:extLst>
          </p:cNvPr>
          <p:cNvSpPr>
            <a:spLocks noGrp="1" noChangeArrowheads="1"/>
          </p:cNvSpPr>
          <p:nvPr>
            <p:ph type="title"/>
          </p:nvPr>
        </p:nvSpPr>
        <p:spPr>
          <a:xfrm>
            <a:off x="395288" y="0"/>
            <a:ext cx="8229600" cy="1052513"/>
          </a:xfrm>
        </p:spPr>
        <p:txBody>
          <a:bodyPr/>
          <a:lstStyle/>
          <a:p>
            <a:pPr eaLnBrk="1" hangingPunct="1"/>
            <a:r>
              <a:rPr lang="tr-TR" altLang="tr-TR">
                <a:solidFill>
                  <a:srgbClr val="FF0066"/>
                </a:solidFill>
              </a:rPr>
              <a:t>ÖZEL ANTRENMAN BİLGİSİ</a:t>
            </a:r>
          </a:p>
        </p:txBody>
      </p:sp>
      <p:sp>
        <p:nvSpPr>
          <p:cNvPr id="88067" name="Rectangle 3">
            <a:extLst>
              <a:ext uri="{FF2B5EF4-FFF2-40B4-BE49-F238E27FC236}">
                <a16:creationId xmlns:a16="http://schemas.microsoft.com/office/drawing/2014/main" id="{D10DE51B-6E9C-4AF1-A7B2-E59B9F88A836}"/>
              </a:ext>
            </a:extLst>
          </p:cNvPr>
          <p:cNvSpPr>
            <a:spLocks noGrp="1" noChangeArrowheads="1"/>
          </p:cNvSpPr>
          <p:nvPr>
            <p:ph type="body" idx="1"/>
          </p:nvPr>
        </p:nvSpPr>
        <p:spPr>
          <a:xfrm>
            <a:off x="0" y="1196975"/>
            <a:ext cx="9144000" cy="5661025"/>
          </a:xfrm>
        </p:spPr>
        <p:txBody>
          <a:bodyPr/>
          <a:lstStyle/>
          <a:p>
            <a:pPr eaLnBrk="1" hangingPunct="1"/>
            <a:endParaRPr lang="tr-TR" altLang="tr-TR" sz="3600"/>
          </a:p>
          <a:p>
            <a:pPr eaLnBrk="1" hangingPunct="1"/>
            <a:r>
              <a:rPr lang="tr-TR" altLang="tr-TR" sz="3600"/>
              <a:t> </a:t>
            </a:r>
            <a:r>
              <a:rPr lang="tr-TR" altLang="tr-TR">
                <a:solidFill>
                  <a:srgbClr val="FF0066"/>
                </a:solidFill>
              </a:rPr>
              <a:t>Antrenmanın esas görevleri</a:t>
            </a:r>
          </a:p>
          <a:p>
            <a:pPr eaLnBrk="1" hangingPunct="1">
              <a:buFontTx/>
              <a:buNone/>
            </a:pPr>
            <a:endParaRPr lang="tr-TR" altLang="tr-TR">
              <a:solidFill>
                <a:srgbClr val="FF0066"/>
              </a:solidFill>
            </a:endParaRPr>
          </a:p>
          <a:p>
            <a:pPr eaLnBrk="1" hangingPunct="1">
              <a:buFontTx/>
              <a:buNone/>
            </a:pPr>
            <a:r>
              <a:rPr lang="tr-TR" altLang="tr-TR"/>
              <a:t>1 - Bedensel (Fiziki ) Hazırlık</a:t>
            </a:r>
          </a:p>
          <a:p>
            <a:pPr eaLnBrk="1" hangingPunct="1">
              <a:buFontTx/>
              <a:buNone/>
            </a:pPr>
            <a:r>
              <a:rPr lang="tr-TR" altLang="tr-TR"/>
              <a:t>2 - Teknik Hazırlık</a:t>
            </a:r>
          </a:p>
          <a:p>
            <a:pPr eaLnBrk="1" hangingPunct="1">
              <a:buFontTx/>
              <a:buNone/>
            </a:pPr>
            <a:r>
              <a:rPr lang="tr-TR" altLang="tr-TR"/>
              <a:t>3 - Taktik Hazırlık</a:t>
            </a:r>
          </a:p>
          <a:p>
            <a:pPr eaLnBrk="1" hangingPunct="1">
              <a:buFontTx/>
              <a:buNone/>
            </a:pPr>
            <a:r>
              <a:rPr lang="tr-TR" altLang="tr-TR"/>
              <a:t>3 - Zihinsel Hazırlık</a:t>
            </a:r>
          </a:p>
          <a:p>
            <a:pPr eaLnBrk="1" hangingPunct="1">
              <a:buFontTx/>
              <a:buNone/>
            </a:pPr>
            <a:r>
              <a:rPr lang="tr-TR" altLang="tr-TR"/>
              <a:t>4 - Sporcu Eğitimi</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1F7101F-FBA7-48A5-AA95-5DB10CD9D940}"/>
              </a:ext>
            </a:extLst>
          </p:cNvPr>
          <p:cNvSpPr>
            <a:spLocks noGrp="1" noChangeArrowheads="1"/>
          </p:cNvSpPr>
          <p:nvPr>
            <p:ph type="title"/>
          </p:nvPr>
        </p:nvSpPr>
        <p:spPr>
          <a:xfrm>
            <a:off x="457200" y="0"/>
            <a:ext cx="8229600" cy="1052513"/>
          </a:xfrm>
        </p:spPr>
        <p:txBody>
          <a:bodyPr/>
          <a:lstStyle/>
          <a:p>
            <a:pPr eaLnBrk="1" hangingPunct="1"/>
            <a:r>
              <a:rPr lang="tr-TR" altLang="tr-TR">
                <a:solidFill>
                  <a:srgbClr val="FF0066"/>
                </a:solidFill>
              </a:rPr>
              <a:t>ÖZEL ANTRENMAN BİLGİSİ</a:t>
            </a:r>
          </a:p>
        </p:txBody>
      </p:sp>
      <p:sp>
        <p:nvSpPr>
          <p:cNvPr id="89091" name="Rectangle 3">
            <a:extLst>
              <a:ext uri="{FF2B5EF4-FFF2-40B4-BE49-F238E27FC236}">
                <a16:creationId xmlns:a16="http://schemas.microsoft.com/office/drawing/2014/main" id="{C2551A18-F643-4301-84D4-176775192DF7}"/>
              </a:ext>
            </a:extLst>
          </p:cNvPr>
          <p:cNvSpPr>
            <a:spLocks noGrp="1" noChangeArrowheads="1"/>
          </p:cNvSpPr>
          <p:nvPr>
            <p:ph type="body" idx="1"/>
          </p:nvPr>
        </p:nvSpPr>
        <p:spPr>
          <a:xfrm>
            <a:off x="0" y="981075"/>
            <a:ext cx="9144000" cy="5688013"/>
          </a:xfrm>
        </p:spPr>
        <p:txBody>
          <a:bodyPr/>
          <a:lstStyle/>
          <a:p>
            <a:pPr eaLnBrk="1" hangingPunct="1"/>
            <a:endParaRPr lang="tr-TR" altLang="tr-TR" sz="3600"/>
          </a:p>
          <a:p>
            <a:pPr eaLnBrk="1" hangingPunct="1">
              <a:buFontTx/>
              <a:buNone/>
            </a:pPr>
            <a:r>
              <a:rPr lang="tr-TR" altLang="tr-TR" sz="3600"/>
              <a:t>  1- </a:t>
            </a:r>
            <a:r>
              <a:rPr lang="tr-TR" altLang="tr-TR" sz="3600">
                <a:solidFill>
                  <a:srgbClr val="FF0066"/>
                </a:solidFill>
              </a:rPr>
              <a:t>Bedensel (Fiziki ) Hazırlık:</a:t>
            </a:r>
            <a:r>
              <a:rPr lang="tr-TR" altLang="tr-TR" sz="3600"/>
              <a:t> Sporcu temel motorsal özelliklerinin gerektirdiği düzeye getirilmesi işlemi yer almaktadır. Sporcunun kendi spor dalındaki teknik hareketleri başarmasında fiziki hazırlık oldukça önemlidir. Masa Tenisinde tekniklerin öğrenilmesi çok sayıda tekrar gerektirmektedir. </a:t>
            </a:r>
          </a:p>
          <a:p>
            <a:pPr eaLnBrk="1" hangingPunct="1">
              <a:buFontTx/>
              <a:buNone/>
            </a:pPr>
            <a:r>
              <a:rPr lang="tr-TR" altLang="tr-TR" sz="3600"/>
              <a:t> </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342AEF2-5039-465F-8F9C-86E0693B4F96}"/>
              </a:ext>
            </a:extLst>
          </p:cNvPr>
          <p:cNvSpPr>
            <a:spLocks noGrp="1" noChangeArrowheads="1"/>
          </p:cNvSpPr>
          <p:nvPr>
            <p:ph type="title"/>
          </p:nvPr>
        </p:nvSpPr>
        <p:spPr>
          <a:xfrm>
            <a:off x="457200" y="0"/>
            <a:ext cx="8229600" cy="981075"/>
          </a:xfrm>
        </p:spPr>
        <p:txBody>
          <a:bodyPr/>
          <a:lstStyle/>
          <a:p>
            <a:pPr eaLnBrk="1" hangingPunct="1"/>
            <a:r>
              <a:rPr lang="tr-TR" altLang="tr-TR">
                <a:solidFill>
                  <a:srgbClr val="FF0066"/>
                </a:solidFill>
              </a:rPr>
              <a:t>ÖZEL ANTRENMAN BİLGİSİ</a:t>
            </a:r>
          </a:p>
        </p:txBody>
      </p:sp>
      <p:sp>
        <p:nvSpPr>
          <p:cNvPr id="90115" name="Rectangle 3">
            <a:extLst>
              <a:ext uri="{FF2B5EF4-FFF2-40B4-BE49-F238E27FC236}">
                <a16:creationId xmlns:a16="http://schemas.microsoft.com/office/drawing/2014/main" id="{AF0430F0-73CC-40C5-8BD1-772FA14D9D73}"/>
              </a:ext>
            </a:extLst>
          </p:cNvPr>
          <p:cNvSpPr>
            <a:spLocks noGrp="1" noChangeArrowheads="1"/>
          </p:cNvSpPr>
          <p:nvPr>
            <p:ph type="body" idx="1"/>
          </p:nvPr>
        </p:nvSpPr>
        <p:spPr>
          <a:xfrm>
            <a:off x="0" y="1196975"/>
            <a:ext cx="9144000" cy="5661025"/>
          </a:xfrm>
        </p:spPr>
        <p:txBody>
          <a:bodyPr/>
          <a:lstStyle/>
          <a:p>
            <a:pPr eaLnBrk="1" hangingPunct="1">
              <a:buFontTx/>
              <a:buNone/>
            </a:pPr>
            <a:r>
              <a:rPr lang="tr-TR" altLang="tr-TR"/>
              <a:t>2- </a:t>
            </a:r>
            <a:r>
              <a:rPr lang="tr-TR" altLang="tr-TR">
                <a:solidFill>
                  <a:srgbClr val="FF0066"/>
                </a:solidFill>
              </a:rPr>
              <a:t>Teknik Hazırlık :</a:t>
            </a:r>
            <a:r>
              <a:rPr lang="tr-TR" altLang="tr-TR"/>
              <a:t>Teknik ekonomikliği ve motorsal özelliklerin büyük bir bölümünü güven altına alır , tekniği iyi olan bir sporcu hareketlerini daha ekonomik olarak yapar ve tekniği zayıf olandan daha az yorulur. Teknik sporcu tarafından uygulanabilmesi için ön koşul olarak bedensel hazırlığın tamamlanmış olması gerekir.</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A63AE71-FF43-4BF9-A375-19024F4C4F35}"/>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91139" name="Rectangle 3">
            <a:extLst>
              <a:ext uri="{FF2B5EF4-FFF2-40B4-BE49-F238E27FC236}">
                <a16:creationId xmlns:a16="http://schemas.microsoft.com/office/drawing/2014/main" id="{2555D2AB-3EFE-460C-B9C4-BAAF139DC0B0}"/>
              </a:ext>
            </a:extLst>
          </p:cNvPr>
          <p:cNvSpPr>
            <a:spLocks noGrp="1" noChangeArrowheads="1"/>
          </p:cNvSpPr>
          <p:nvPr>
            <p:ph type="body" idx="1"/>
          </p:nvPr>
        </p:nvSpPr>
        <p:spPr/>
        <p:txBody>
          <a:bodyPr/>
          <a:lstStyle/>
          <a:p>
            <a:pPr eaLnBrk="1" hangingPunct="1">
              <a:buFontTx/>
              <a:buNone/>
            </a:pPr>
            <a:r>
              <a:rPr lang="tr-TR" altLang="tr-TR">
                <a:solidFill>
                  <a:srgbClr val="FF0066"/>
                </a:solidFill>
              </a:rPr>
              <a:t>3-Taktik Hazırlık:</a:t>
            </a:r>
            <a:r>
              <a:rPr lang="tr-TR" altLang="tr-TR"/>
              <a:t> Taktik hazırlığın olabilmesi için ön koşul olarak teknik çalışmaların öğrenilmesi, pekiştirilmesi ve üst düzeye getirilmesi gerekmektedir. Tekniği gelişmemiş bir sporcuya verilen taktiği uygulamasını bekleyemeyiz. </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E5338F4-D7CC-4433-B881-71706240934A}"/>
              </a:ext>
            </a:extLst>
          </p:cNvPr>
          <p:cNvSpPr>
            <a:spLocks noGrp="1" noChangeArrowheads="1"/>
          </p:cNvSpPr>
          <p:nvPr>
            <p:ph type="title"/>
          </p:nvPr>
        </p:nvSpPr>
        <p:spPr>
          <a:xfrm>
            <a:off x="457200" y="0"/>
            <a:ext cx="8229600" cy="908050"/>
          </a:xfrm>
        </p:spPr>
        <p:txBody>
          <a:bodyPr/>
          <a:lstStyle/>
          <a:p>
            <a:pPr eaLnBrk="1" hangingPunct="1"/>
            <a:r>
              <a:rPr lang="tr-TR" altLang="tr-TR">
                <a:solidFill>
                  <a:srgbClr val="FF0066"/>
                </a:solidFill>
              </a:rPr>
              <a:t>ÖZEL ANTRENMAN BİLGİSİ</a:t>
            </a:r>
          </a:p>
        </p:txBody>
      </p:sp>
      <p:sp>
        <p:nvSpPr>
          <p:cNvPr id="92163" name="Rectangle 3">
            <a:extLst>
              <a:ext uri="{FF2B5EF4-FFF2-40B4-BE49-F238E27FC236}">
                <a16:creationId xmlns:a16="http://schemas.microsoft.com/office/drawing/2014/main" id="{9145CF6F-6B48-455F-AC99-03CAF24A2AF1}"/>
              </a:ext>
            </a:extLst>
          </p:cNvPr>
          <p:cNvSpPr>
            <a:spLocks noGrp="1" noChangeArrowheads="1"/>
          </p:cNvSpPr>
          <p:nvPr>
            <p:ph type="body" idx="1"/>
          </p:nvPr>
        </p:nvSpPr>
        <p:spPr>
          <a:xfrm>
            <a:off x="0" y="836613"/>
            <a:ext cx="9144000" cy="6021387"/>
          </a:xfrm>
        </p:spPr>
        <p:txBody>
          <a:bodyPr/>
          <a:lstStyle/>
          <a:p>
            <a:pPr eaLnBrk="1" hangingPunct="1">
              <a:buFontTx/>
              <a:buNone/>
            </a:pPr>
            <a:endParaRPr lang="tr-TR" altLang="tr-TR"/>
          </a:p>
          <a:p>
            <a:pPr eaLnBrk="1" hangingPunct="1">
              <a:buFontTx/>
              <a:buNone/>
            </a:pPr>
            <a:r>
              <a:rPr lang="tr-TR" altLang="tr-TR"/>
              <a:t>4- </a:t>
            </a:r>
            <a:r>
              <a:rPr lang="tr-TR" altLang="tr-TR">
                <a:solidFill>
                  <a:srgbClr val="FF0066"/>
                </a:solidFill>
              </a:rPr>
              <a:t>Zihinsel Hazırlık:</a:t>
            </a:r>
            <a:r>
              <a:rPr lang="tr-TR" altLang="tr-TR"/>
              <a:t> Sportif eylemlerde zihinsel hazırlık oldukça önemli bir yer tutar. Performans sporcularında zekasal üstünlük başarıya ulaşmada çok önemli rol oynar.Masa Tenisi sporu çok hızlı gelişmekte bu yüzden aynı anda etkiye tepki ile karşılık verilmektedir. Masa Tenisinde kısa zamanda doğru kararı verip uygulayabilme yeteneğimiz ortaya çıkıyor bu da bize zihinsel hazırlığın önemini göstermektedir.   </a:t>
            </a:r>
          </a:p>
          <a:p>
            <a:pPr eaLnBrk="1" hangingPunct="1">
              <a:buFontTx/>
              <a:buNone/>
            </a:pPr>
            <a:r>
              <a:rPr lang="tr-TR" altLang="tr-TR"/>
              <a:t> </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19368B7-1149-43C8-8765-EDC540660C01}"/>
              </a:ext>
            </a:extLst>
          </p:cNvPr>
          <p:cNvSpPr>
            <a:spLocks noGrp="1" noChangeArrowheads="1"/>
          </p:cNvSpPr>
          <p:nvPr>
            <p:ph type="title"/>
          </p:nvPr>
        </p:nvSpPr>
        <p:spPr>
          <a:xfrm>
            <a:off x="457200" y="0"/>
            <a:ext cx="8229600" cy="908050"/>
          </a:xfrm>
        </p:spPr>
        <p:txBody>
          <a:bodyPr/>
          <a:lstStyle/>
          <a:p>
            <a:pPr eaLnBrk="1" hangingPunct="1"/>
            <a:r>
              <a:rPr lang="tr-TR" altLang="tr-TR">
                <a:solidFill>
                  <a:srgbClr val="FF0066"/>
                </a:solidFill>
              </a:rPr>
              <a:t>ÖZEL ANTRENMAN BİLGİSİ</a:t>
            </a:r>
          </a:p>
        </p:txBody>
      </p:sp>
      <p:sp>
        <p:nvSpPr>
          <p:cNvPr id="93187" name="Rectangle 3">
            <a:extLst>
              <a:ext uri="{FF2B5EF4-FFF2-40B4-BE49-F238E27FC236}">
                <a16:creationId xmlns:a16="http://schemas.microsoft.com/office/drawing/2014/main" id="{6BDEB0A4-6BE5-4E9F-AE0F-2C2904200716}"/>
              </a:ext>
            </a:extLst>
          </p:cNvPr>
          <p:cNvSpPr>
            <a:spLocks noGrp="1" noChangeArrowheads="1"/>
          </p:cNvSpPr>
          <p:nvPr>
            <p:ph type="body" idx="1"/>
          </p:nvPr>
        </p:nvSpPr>
        <p:spPr>
          <a:xfrm>
            <a:off x="0" y="1125538"/>
            <a:ext cx="9144000" cy="5732462"/>
          </a:xfrm>
        </p:spPr>
        <p:txBody>
          <a:bodyPr/>
          <a:lstStyle/>
          <a:p>
            <a:pPr eaLnBrk="1" hangingPunct="1">
              <a:buFontTx/>
              <a:buNone/>
            </a:pPr>
            <a:r>
              <a:rPr lang="tr-TR" altLang="tr-TR"/>
              <a:t>5- </a:t>
            </a:r>
            <a:r>
              <a:rPr lang="tr-TR" altLang="tr-TR">
                <a:solidFill>
                  <a:srgbClr val="FF0066"/>
                </a:solidFill>
              </a:rPr>
              <a:t>Sporcu Eğitimi:</a:t>
            </a:r>
            <a:r>
              <a:rPr lang="tr-TR" altLang="tr-TR"/>
              <a:t> Antrenmanlarda sporcuların anatomik, fizyolojik ve motorsal olarak gelişmelerinin yanında psikolojik olarak da isteklerine doyum sağlayarak gelişirler. Antrenmanlar çocuğun kimlik ve kişilik bulma yaşına rastlamaktadır bu yüzden çalışmalar yaş cinsiyet göz önünde tutularak yaptırılmalı. </a:t>
            </a:r>
          </a:p>
          <a:p>
            <a:pPr eaLnBrk="1" hangingPunct="1"/>
            <a:endParaRPr lang="tr-TR" altLang="tr-T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2D0C7F4-9FE3-4887-ADE2-3AE722641CB3}"/>
              </a:ext>
            </a:extLst>
          </p:cNvPr>
          <p:cNvSpPr>
            <a:spLocks noGrp="1" noChangeArrowheads="1"/>
          </p:cNvSpPr>
          <p:nvPr>
            <p:ph type="title"/>
          </p:nvPr>
        </p:nvSpPr>
        <p:spPr>
          <a:xfrm>
            <a:off x="395288" y="0"/>
            <a:ext cx="8229600" cy="549275"/>
          </a:xfrm>
        </p:spPr>
        <p:txBody>
          <a:bodyPr/>
          <a:lstStyle/>
          <a:p>
            <a:pPr eaLnBrk="1" hangingPunct="1"/>
            <a:r>
              <a:rPr lang="tr-TR" altLang="tr-TR" sz="3200" b="1">
                <a:solidFill>
                  <a:srgbClr val="FF0066"/>
                </a:solidFill>
              </a:rPr>
              <a:t>TEMEL DURUŞ</a:t>
            </a:r>
            <a:r>
              <a:rPr lang="tr-TR" altLang="tr-TR"/>
              <a:t> </a:t>
            </a:r>
            <a:endParaRPr lang="tr-TR" altLang="tr-TR" sz="3200" b="1"/>
          </a:p>
        </p:txBody>
      </p:sp>
      <p:sp>
        <p:nvSpPr>
          <p:cNvPr id="12291" name="Rectangle 3">
            <a:extLst>
              <a:ext uri="{FF2B5EF4-FFF2-40B4-BE49-F238E27FC236}">
                <a16:creationId xmlns:a16="http://schemas.microsoft.com/office/drawing/2014/main" id="{81189CD8-22F3-46EB-AEB9-E8E7D4722911}"/>
              </a:ext>
            </a:extLst>
          </p:cNvPr>
          <p:cNvSpPr>
            <a:spLocks noGrp="1" noChangeArrowheads="1"/>
          </p:cNvSpPr>
          <p:nvPr>
            <p:ph type="body" idx="1"/>
          </p:nvPr>
        </p:nvSpPr>
        <p:spPr>
          <a:xfrm>
            <a:off x="0" y="765175"/>
            <a:ext cx="5508625" cy="5903913"/>
          </a:xfrm>
        </p:spPr>
        <p:txBody>
          <a:bodyPr/>
          <a:lstStyle/>
          <a:p>
            <a:pPr eaLnBrk="1" hangingPunct="1">
              <a:lnSpc>
                <a:spcPct val="80000"/>
              </a:lnSpc>
              <a:buClr>
                <a:schemeClr val="tx1"/>
              </a:buClr>
            </a:pPr>
            <a:endParaRPr lang="tr-TR" altLang="tr-TR" sz="2000"/>
          </a:p>
          <a:p>
            <a:pPr eaLnBrk="1" hangingPunct="1">
              <a:lnSpc>
                <a:spcPct val="80000"/>
              </a:lnSpc>
              <a:buClr>
                <a:schemeClr val="tx1"/>
              </a:buClr>
            </a:pPr>
            <a:r>
              <a:rPr lang="tr-TR" altLang="tr-TR" sz="2000">
                <a:solidFill>
                  <a:srgbClr val="FF0066"/>
                </a:solidFill>
              </a:rPr>
              <a:t>Temel duruş ;</a:t>
            </a:r>
            <a:r>
              <a:rPr lang="tr-TR" altLang="tr-TR" sz="2000"/>
              <a:t> Ayaklar  omuz  genişliğinde  açık, bacaklardan dizlerden bükülü, gövde hafif öne doğru eğik ve raket  yere  dik  bir  şekilde    durulur. . Ayak burunları masa yönünde olmalıdır. Dirsek eklemi yaklaşık 90 derece  vücudun önünde durmalı.</a:t>
            </a:r>
          </a:p>
          <a:p>
            <a:pPr eaLnBrk="1" hangingPunct="1">
              <a:lnSpc>
                <a:spcPct val="80000"/>
              </a:lnSpc>
            </a:pPr>
            <a:r>
              <a:rPr lang="tr-TR" altLang="tr-TR" sz="2000">
                <a:solidFill>
                  <a:srgbClr val="FF0066"/>
                </a:solidFill>
              </a:rPr>
              <a:t>Forehand tekniği uygularken bekleme pozisyonu :</a:t>
            </a:r>
            <a:r>
              <a:rPr lang="tr-TR" altLang="tr-TR" sz="2000"/>
              <a:t> Ayaklar omuz genişliğinde açık, bacaklardan dizlerden bükülü,sol ayak sağa ayaktan bir adım önde ve raket yere dik bir şekilde durulur . Ayak burunları masa yönünde olmalıdır  dirsek eklemi yaklaşık 90 derece  vücudun önünde durmalı (sağa elle oynayanlar için) </a:t>
            </a:r>
          </a:p>
          <a:p>
            <a:pPr eaLnBrk="1" hangingPunct="1">
              <a:lnSpc>
                <a:spcPct val="80000"/>
              </a:lnSpc>
            </a:pPr>
            <a:r>
              <a:rPr lang="tr-TR" altLang="tr-TR" sz="2000">
                <a:solidFill>
                  <a:srgbClr val="FF0066"/>
                </a:solidFill>
              </a:rPr>
              <a:t>Backhand tekniği uygularken bekleme pozisyonu :</a:t>
            </a:r>
            <a:r>
              <a:rPr lang="tr-TR" altLang="tr-TR" sz="2000"/>
              <a:t> Ayaklar omuz genişliğinde açık, bacaklardan dizlerden bükülü,vücut ve ayaklar masaya paralel olacak şekilde durulur. Dirsek eklemi 90 dereceden az olmak üzere öndedir. (sağa elle oynayanlar için )</a:t>
            </a:r>
          </a:p>
        </p:txBody>
      </p:sp>
      <p:pic>
        <p:nvPicPr>
          <p:cNvPr id="12292" name="Picture 4">
            <a:extLst>
              <a:ext uri="{FF2B5EF4-FFF2-40B4-BE49-F238E27FC236}">
                <a16:creationId xmlns:a16="http://schemas.microsoft.com/office/drawing/2014/main" id="{EEF3CB39-E3D1-4EAA-8C21-9050F5C58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4450"/>
            <a:ext cx="3275012"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o">
            <a:extLst>
              <a:ext uri="{FF2B5EF4-FFF2-40B4-BE49-F238E27FC236}">
                <a16:creationId xmlns:a16="http://schemas.microsoft.com/office/drawing/2014/main" id="{E5649948-0E12-476A-A5A0-7B2A9B0A3BA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492375"/>
            <a:ext cx="320357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fg">
            <a:extLst>
              <a:ext uri="{FF2B5EF4-FFF2-40B4-BE49-F238E27FC236}">
                <a16:creationId xmlns:a16="http://schemas.microsoft.com/office/drawing/2014/main" id="{D69DDEE5-FF32-467C-ABAA-A0117BFEFBE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724400"/>
            <a:ext cx="31686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CE778F0-89A6-4556-AC89-2DF15E60F5BC}"/>
              </a:ext>
            </a:extLst>
          </p:cNvPr>
          <p:cNvSpPr>
            <a:spLocks noGrp="1" noChangeArrowheads="1"/>
          </p:cNvSpPr>
          <p:nvPr>
            <p:ph type="title"/>
          </p:nvPr>
        </p:nvSpPr>
        <p:spPr>
          <a:xfrm>
            <a:off x="457200" y="0"/>
            <a:ext cx="8229600" cy="908050"/>
          </a:xfrm>
        </p:spPr>
        <p:txBody>
          <a:bodyPr/>
          <a:lstStyle/>
          <a:p>
            <a:pPr eaLnBrk="1" hangingPunct="1"/>
            <a:r>
              <a:rPr lang="tr-TR" altLang="tr-TR">
                <a:solidFill>
                  <a:srgbClr val="FF0066"/>
                </a:solidFill>
              </a:rPr>
              <a:t>ÖZEL ANTRENMAN BİLGİSİ</a:t>
            </a:r>
          </a:p>
        </p:txBody>
      </p:sp>
      <p:sp>
        <p:nvSpPr>
          <p:cNvPr id="94211" name="Rectangle 3">
            <a:extLst>
              <a:ext uri="{FF2B5EF4-FFF2-40B4-BE49-F238E27FC236}">
                <a16:creationId xmlns:a16="http://schemas.microsoft.com/office/drawing/2014/main" id="{FB78F758-BF2F-40EF-AA12-716C2AD1B203}"/>
              </a:ext>
            </a:extLst>
          </p:cNvPr>
          <p:cNvSpPr>
            <a:spLocks noGrp="1" noChangeArrowheads="1"/>
          </p:cNvSpPr>
          <p:nvPr>
            <p:ph type="body" idx="1"/>
          </p:nvPr>
        </p:nvSpPr>
        <p:spPr>
          <a:xfrm>
            <a:off x="250825" y="1196975"/>
            <a:ext cx="8893175" cy="5661025"/>
          </a:xfrm>
        </p:spPr>
        <p:txBody>
          <a:bodyPr/>
          <a:lstStyle/>
          <a:p>
            <a:pPr eaLnBrk="1" hangingPunct="1"/>
            <a:r>
              <a:rPr lang="tr-TR" altLang="tr-TR">
                <a:solidFill>
                  <a:srgbClr val="FF0066"/>
                </a:solidFill>
              </a:rPr>
              <a:t>Anaerob</a:t>
            </a:r>
            <a:r>
              <a:rPr lang="tr-TR" altLang="tr-TR"/>
              <a:t>: Masa tenisi anaerob ortamda yapılmaktadır (oksijensiz ortam) </a:t>
            </a:r>
          </a:p>
          <a:p>
            <a:pPr eaLnBrk="1" hangingPunct="1">
              <a:buFontTx/>
              <a:buNone/>
            </a:pPr>
            <a:r>
              <a:rPr lang="tr-TR" altLang="tr-TR"/>
              <a:t>   Anaerob dayanıklılık üçe ayrılır                </a:t>
            </a:r>
          </a:p>
          <a:p>
            <a:pPr eaLnBrk="1" hangingPunct="1">
              <a:buFontTx/>
              <a:buNone/>
            </a:pPr>
            <a:r>
              <a:rPr lang="tr-TR" altLang="tr-TR"/>
              <a:t>   1-Kısa süreli 15-25 saniye (Alaktik enerji s-mi)</a:t>
            </a:r>
          </a:p>
          <a:p>
            <a:pPr eaLnBrk="1" hangingPunct="1">
              <a:buFontTx/>
              <a:buNone/>
            </a:pPr>
            <a:r>
              <a:rPr lang="tr-TR" altLang="tr-TR"/>
              <a:t>   2-Orta süreli 25-60 saniye (Lak. Asit enrj.)</a:t>
            </a:r>
          </a:p>
          <a:p>
            <a:pPr eaLnBrk="1" hangingPunct="1">
              <a:buFontTx/>
              <a:buNone/>
            </a:pPr>
            <a:r>
              <a:rPr lang="tr-TR" altLang="tr-TR"/>
              <a:t>   3-Uzun süreli 60-120 saniye(Lak.Asit+O</a:t>
            </a:r>
            <a:r>
              <a:rPr lang="tr-TR" altLang="tr-TR" sz="1600" b="1"/>
              <a:t>2</a:t>
            </a:r>
            <a:r>
              <a:rPr lang="tr-TR" altLang="tr-TR"/>
              <a:t>)                                                                                                                                                                                                                                                                                                                                                                                                                                                                                                           </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52F984A-A623-473B-8E25-E8D0098928C2}"/>
              </a:ext>
            </a:extLst>
          </p:cNvPr>
          <p:cNvSpPr>
            <a:spLocks noGrp="1" noChangeArrowheads="1"/>
          </p:cNvSpPr>
          <p:nvPr>
            <p:ph type="title"/>
          </p:nvPr>
        </p:nvSpPr>
        <p:spPr>
          <a:xfrm>
            <a:off x="457200" y="0"/>
            <a:ext cx="8229600" cy="981075"/>
          </a:xfrm>
        </p:spPr>
        <p:txBody>
          <a:bodyPr/>
          <a:lstStyle/>
          <a:p>
            <a:pPr eaLnBrk="1" hangingPunct="1"/>
            <a:r>
              <a:rPr lang="tr-TR" altLang="tr-TR">
                <a:solidFill>
                  <a:srgbClr val="FF0066"/>
                </a:solidFill>
              </a:rPr>
              <a:t>ÖZEL ANTRENMAN BİLGİSİ</a:t>
            </a:r>
          </a:p>
        </p:txBody>
      </p:sp>
      <p:sp>
        <p:nvSpPr>
          <p:cNvPr id="95235" name="Rectangle 3">
            <a:extLst>
              <a:ext uri="{FF2B5EF4-FFF2-40B4-BE49-F238E27FC236}">
                <a16:creationId xmlns:a16="http://schemas.microsoft.com/office/drawing/2014/main" id="{DC8BAAF3-2CF3-4166-89DC-989F15EA724C}"/>
              </a:ext>
            </a:extLst>
          </p:cNvPr>
          <p:cNvSpPr>
            <a:spLocks noGrp="1" noChangeArrowheads="1"/>
          </p:cNvSpPr>
          <p:nvPr>
            <p:ph type="body" idx="1"/>
          </p:nvPr>
        </p:nvSpPr>
        <p:spPr>
          <a:xfrm>
            <a:off x="0" y="981075"/>
            <a:ext cx="9144000" cy="5876925"/>
          </a:xfrm>
        </p:spPr>
        <p:txBody>
          <a:bodyPr/>
          <a:lstStyle/>
          <a:p>
            <a:pPr eaLnBrk="1" hangingPunct="1"/>
            <a:r>
              <a:rPr lang="tr-TR" altLang="tr-TR">
                <a:solidFill>
                  <a:srgbClr val="FF0066"/>
                </a:solidFill>
              </a:rPr>
              <a:t>Kuvvet</a:t>
            </a:r>
          </a:p>
          <a:p>
            <a:pPr eaLnBrk="1" hangingPunct="1"/>
            <a:r>
              <a:rPr lang="tr-TR" altLang="tr-TR"/>
              <a:t>Bir kasın gerilme ve kasılma yoluyla bir dirence koyabilme yeteneğidir</a:t>
            </a:r>
          </a:p>
          <a:p>
            <a:pPr eaLnBrk="1" hangingPunct="1"/>
            <a:r>
              <a:rPr lang="tr-TR" altLang="tr-TR"/>
              <a:t>Kuvvet üçe ayrılır</a:t>
            </a:r>
          </a:p>
          <a:p>
            <a:pPr eaLnBrk="1" hangingPunct="1"/>
            <a:r>
              <a:rPr lang="tr-TR" altLang="tr-TR"/>
              <a:t>1- Maksimal kuvvet</a:t>
            </a:r>
          </a:p>
          <a:p>
            <a:pPr eaLnBrk="1" hangingPunct="1"/>
            <a:r>
              <a:rPr lang="tr-TR" altLang="tr-TR"/>
              <a:t>2- Çabuk kuvvet</a:t>
            </a:r>
          </a:p>
          <a:p>
            <a:pPr eaLnBrk="1" hangingPunct="1"/>
            <a:r>
              <a:rPr lang="tr-TR" altLang="tr-TR"/>
              <a:t>3- Kuvvette devamlılık</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26A1068-4675-4E1A-9D93-627F5459DB3E}"/>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96259" name="Rectangle 3">
            <a:extLst>
              <a:ext uri="{FF2B5EF4-FFF2-40B4-BE49-F238E27FC236}">
                <a16:creationId xmlns:a16="http://schemas.microsoft.com/office/drawing/2014/main" id="{FCC78288-0B2E-49A9-B5F2-672EA2F80BAD}"/>
              </a:ext>
            </a:extLst>
          </p:cNvPr>
          <p:cNvSpPr>
            <a:spLocks noGrp="1" noChangeArrowheads="1"/>
          </p:cNvSpPr>
          <p:nvPr>
            <p:ph type="body" idx="1"/>
          </p:nvPr>
        </p:nvSpPr>
        <p:spPr/>
        <p:txBody>
          <a:bodyPr/>
          <a:lstStyle/>
          <a:p>
            <a:pPr eaLnBrk="1" hangingPunct="1"/>
            <a:r>
              <a:rPr lang="tr-TR" altLang="tr-TR">
                <a:solidFill>
                  <a:srgbClr val="FF0066"/>
                </a:solidFill>
              </a:rPr>
              <a:t>Maksimal kuvvet:</a:t>
            </a:r>
            <a:r>
              <a:rPr lang="tr-TR" altLang="tr-TR"/>
              <a:t> Kas sisteminin ürettiği en büyük kuvvettir .Maksimal kuvvet topun hızını, şiddetini ve etkisini etkileyen bir faktör. </a:t>
            </a:r>
          </a:p>
          <a:p>
            <a:pPr eaLnBrk="1" hangingPunct="1">
              <a:buFontTx/>
              <a:buNone/>
            </a:pPr>
            <a:r>
              <a:rPr lang="tr-TR" altLang="tr-TR"/>
              <a:t>   Sonuca gidilen toplarda (sayılarda) Maksimal kuvveti kullanıyoruz</a:t>
            </a:r>
          </a:p>
          <a:p>
            <a:pPr eaLnBrk="1" hangingPunct="1"/>
            <a:endParaRPr lang="tr-TR" altLang="tr-T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ED30A96E-AAB0-4C59-861E-FFE5DFB25A1A}"/>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97283" name="Rectangle 3">
            <a:extLst>
              <a:ext uri="{FF2B5EF4-FFF2-40B4-BE49-F238E27FC236}">
                <a16:creationId xmlns:a16="http://schemas.microsoft.com/office/drawing/2014/main" id="{F21FBF74-83FD-4ADE-BF2A-2605D6793B2D}"/>
              </a:ext>
            </a:extLst>
          </p:cNvPr>
          <p:cNvSpPr>
            <a:spLocks noGrp="1" noChangeArrowheads="1"/>
          </p:cNvSpPr>
          <p:nvPr>
            <p:ph type="body" idx="1"/>
          </p:nvPr>
        </p:nvSpPr>
        <p:spPr/>
        <p:txBody>
          <a:bodyPr/>
          <a:lstStyle/>
          <a:p>
            <a:pPr eaLnBrk="1" hangingPunct="1"/>
            <a:r>
              <a:rPr lang="tr-TR" altLang="tr-TR">
                <a:solidFill>
                  <a:srgbClr val="FF0066"/>
                </a:solidFill>
              </a:rPr>
              <a:t>Çabuk kuvvet:</a:t>
            </a:r>
            <a:r>
              <a:rPr lang="tr-TR" altLang="tr-TR"/>
              <a:t> Bir kas veya kas grubunun mümkün olan en büyük kuvvetle ve mümkün olan en kısa sürede gerekli olan hareketi yapmasıdır. Masa Tenisi çabukluk gerektiren bir spor dalıdır. </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BF75609-F5E7-4EB6-8DC3-EA3A8CBC75AA}"/>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98307" name="Rectangle 3">
            <a:extLst>
              <a:ext uri="{FF2B5EF4-FFF2-40B4-BE49-F238E27FC236}">
                <a16:creationId xmlns:a16="http://schemas.microsoft.com/office/drawing/2014/main" id="{1C95F1A8-8D8F-4025-A1ED-B593590CFB00}"/>
              </a:ext>
            </a:extLst>
          </p:cNvPr>
          <p:cNvSpPr>
            <a:spLocks noGrp="1" noChangeArrowheads="1"/>
          </p:cNvSpPr>
          <p:nvPr>
            <p:ph type="body" idx="1"/>
          </p:nvPr>
        </p:nvSpPr>
        <p:spPr/>
        <p:txBody>
          <a:bodyPr/>
          <a:lstStyle/>
          <a:p>
            <a:pPr eaLnBrk="1" hangingPunct="1"/>
            <a:r>
              <a:rPr lang="tr-TR" altLang="tr-TR" sz="3600">
                <a:solidFill>
                  <a:srgbClr val="FF0066"/>
                </a:solidFill>
              </a:rPr>
              <a:t>Kuvvette devamlılık:</a:t>
            </a:r>
            <a:r>
              <a:rPr lang="tr-TR" altLang="tr-TR" sz="3600"/>
              <a:t> Sporcunun bir dirence uzun süre karşı koyabilme özelliğidir (yorgunluğa karşı       koyabilme yeteneği)</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87EF5DC-3F15-46DB-9324-E1EEAA03BCF3}"/>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99331" name="Rectangle 3">
            <a:extLst>
              <a:ext uri="{FF2B5EF4-FFF2-40B4-BE49-F238E27FC236}">
                <a16:creationId xmlns:a16="http://schemas.microsoft.com/office/drawing/2014/main" id="{22186208-038A-4211-850B-29890C72D420}"/>
              </a:ext>
            </a:extLst>
          </p:cNvPr>
          <p:cNvSpPr>
            <a:spLocks noGrp="1" noChangeArrowheads="1"/>
          </p:cNvSpPr>
          <p:nvPr>
            <p:ph type="body" idx="1"/>
          </p:nvPr>
        </p:nvSpPr>
        <p:spPr/>
        <p:txBody>
          <a:bodyPr/>
          <a:lstStyle/>
          <a:p>
            <a:pPr eaLnBrk="1" hangingPunct="1"/>
            <a:r>
              <a:rPr lang="tr-TR" altLang="tr-TR">
                <a:solidFill>
                  <a:srgbClr val="FF0066"/>
                </a:solidFill>
              </a:rPr>
              <a:t>Antrenman planlanması:</a:t>
            </a:r>
            <a:r>
              <a:rPr lang="tr-TR" altLang="tr-TR"/>
              <a:t> Yapılan antrenman programlarında ana hedef performans düzeyi en üst seviyeyi müsabaka dönemine getirmektir.</a:t>
            </a:r>
          </a:p>
          <a:p>
            <a:pPr eaLnBrk="1" hangingPunct="1"/>
            <a:r>
              <a:rPr lang="tr-TR" altLang="tr-TR"/>
              <a:t>1- Hazırlık periyodu</a:t>
            </a:r>
          </a:p>
          <a:p>
            <a:pPr eaLnBrk="1" hangingPunct="1"/>
            <a:r>
              <a:rPr lang="tr-TR" altLang="tr-TR"/>
              <a:t>2- Müsabaka periyodu</a:t>
            </a:r>
          </a:p>
          <a:p>
            <a:pPr eaLnBrk="1" hangingPunct="1"/>
            <a:r>
              <a:rPr lang="tr-TR" altLang="tr-TR"/>
              <a:t>3- Geçiş periyodu</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67A1FD8-189E-4EAC-B04E-5C44FF18E243}"/>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100355" name="Rectangle 3">
            <a:extLst>
              <a:ext uri="{FF2B5EF4-FFF2-40B4-BE49-F238E27FC236}">
                <a16:creationId xmlns:a16="http://schemas.microsoft.com/office/drawing/2014/main" id="{1092A01B-CD96-448E-8782-6846AADAE6B5}"/>
              </a:ext>
            </a:extLst>
          </p:cNvPr>
          <p:cNvSpPr>
            <a:spLocks noGrp="1" noChangeArrowheads="1"/>
          </p:cNvSpPr>
          <p:nvPr>
            <p:ph type="body" idx="1"/>
          </p:nvPr>
        </p:nvSpPr>
        <p:spPr/>
        <p:txBody>
          <a:bodyPr/>
          <a:lstStyle/>
          <a:p>
            <a:pPr eaLnBrk="1" hangingPunct="1"/>
            <a:r>
              <a:rPr lang="tr-TR" altLang="tr-TR">
                <a:solidFill>
                  <a:srgbClr val="FF0066"/>
                </a:solidFill>
              </a:rPr>
              <a:t>Hazırlık periyodu:</a:t>
            </a:r>
            <a:r>
              <a:rPr lang="tr-TR" altLang="tr-TR"/>
              <a:t> Hazırlık periyodunun amacı gerekli teknik taktik koşullarını yerine getirmektir</a:t>
            </a:r>
          </a:p>
          <a:p>
            <a:pPr eaLnBrk="1" hangingPunct="1"/>
            <a:r>
              <a:rPr lang="tr-TR" altLang="tr-TR"/>
              <a:t>1. Etap Bedensel hazırlığı yerine getirmek.</a:t>
            </a:r>
          </a:p>
          <a:p>
            <a:pPr eaLnBrk="1" hangingPunct="1"/>
            <a:r>
              <a:rPr lang="tr-TR" altLang="tr-TR"/>
              <a:t>2. Etap teknik ve taktik özelliklerini müsabakalara hazır olacak şekilde çalışmalara yer verilmeli.</a:t>
            </a:r>
          </a:p>
          <a:p>
            <a:pPr eaLnBrk="1" hangingPunct="1">
              <a:buFontTx/>
              <a:buNone/>
            </a:pPr>
            <a:endParaRPr lang="tr-TR" altLang="tr-T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2DD5DF9-027E-4238-B442-DD3D547E7B04}"/>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101379" name="Rectangle 3">
            <a:extLst>
              <a:ext uri="{FF2B5EF4-FFF2-40B4-BE49-F238E27FC236}">
                <a16:creationId xmlns:a16="http://schemas.microsoft.com/office/drawing/2014/main" id="{33840F72-BF39-4C70-BD68-0B9F56A8F624}"/>
              </a:ext>
            </a:extLst>
          </p:cNvPr>
          <p:cNvSpPr>
            <a:spLocks noGrp="1" noChangeArrowheads="1"/>
          </p:cNvSpPr>
          <p:nvPr>
            <p:ph type="body" idx="1"/>
          </p:nvPr>
        </p:nvSpPr>
        <p:spPr/>
        <p:txBody>
          <a:bodyPr/>
          <a:lstStyle/>
          <a:p>
            <a:pPr eaLnBrk="1" hangingPunct="1"/>
            <a:r>
              <a:rPr lang="tr-TR" altLang="tr-TR" sz="3600">
                <a:solidFill>
                  <a:srgbClr val="FF0066"/>
                </a:solidFill>
              </a:rPr>
              <a:t>Müsabaka periyodu:</a:t>
            </a:r>
            <a:r>
              <a:rPr lang="tr-TR" altLang="tr-TR" sz="3600"/>
              <a:t> Müsabaka döneminde sporcuların formda kalmasını sağlamaktır.</a:t>
            </a:r>
          </a:p>
          <a:p>
            <a:pPr eaLnBrk="1" hangingPunct="1"/>
            <a:r>
              <a:rPr lang="tr-TR" altLang="tr-TR" sz="3600">
                <a:solidFill>
                  <a:srgbClr val="FF0066"/>
                </a:solidFill>
              </a:rPr>
              <a:t>Geçiş dönemi:</a:t>
            </a:r>
            <a:r>
              <a:rPr lang="tr-TR" altLang="tr-TR" sz="3600"/>
              <a:t> Bu dönem kesinlikle hareketsiz olarak geçirilmemelidir</a:t>
            </a:r>
            <a:r>
              <a:rPr lang="tr-TR" altLang="tr-TR" sz="3600">
                <a:solidFill>
                  <a:srgbClr val="FF0066"/>
                </a:solidFill>
              </a:rPr>
              <a:t> </a:t>
            </a:r>
            <a:r>
              <a:rPr lang="tr-TR" altLang="tr-TR" sz="3600"/>
              <a:t>.</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53BA80A7-1A3F-4E74-BBF7-2FA518E2B047}"/>
              </a:ext>
            </a:extLst>
          </p:cNvPr>
          <p:cNvSpPr>
            <a:spLocks noGrp="1" noChangeArrowheads="1"/>
          </p:cNvSpPr>
          <p:nvPr>
            <p:ph type="title"/>
          </p:nvPr>
        </p:nvSpPr>
        <p:spPr/>
        <p:txBody>
          <a:bodyPr/>
          <a:lstStyle/>
          <a:p>
            <a:pPr eaLnBrk="1" hangingPunct="1"/>
            <a:r>
              <a:rPr lang="tr-TR" altLang="tr-TR">
                <a:solidFill>
                  <a:srgbClr val="FF0066"/>
                </a:solidFill>
              </a:rPr>
              <a:t>ÖZEL ANTRENMAN BİLGİSİ</a:t>
            </a:r>
          </a:p>
        </p:txBody>
      </p:sp>
      <p:sp>
        <p:nvSpPr>
          <p:cNvPr id="102403" name="Rectangle 3">
            <a:extLst>
              <a:ext uri="{FF2B5EF4-FFF2-40B4-BE49-F238E27FC236}">
                <a16:creationId xmlns:a16="http://schemas.microsoft.com/office/drawing/2014/main" id="{9C28AC29-5157-43E7-9552-71092368EE82}"/>
              </a:ext>
            </a:extLst>
          </p:cNvPr>
          <p:cNvSpPr>
            <a:spLocks noGrp="1" noChangeArrowheads="1"/>
          </p:cNvSpPr>
          <p:nvPr>
            <p:ph type="body" idx="1"/>
          </p:nvPr>
        </p:nvSpPr>
        <p:spPr/>
        <p:txBody>
          <a:bodyPr/>
          <a:lstStyle/>
          <a:p>
            <a:pPr eaLnBrk="1" hangingPunct="1"/>
            <a:r>
              <a:rPr lang="tr-TR" altLang="tr-TR">
                <a:solidFill>
                  <a:srgbClr val="FF0066"/>
                </a:solidFill>
              </a:rPr>
              <a:t>Antrenman programı hazırlanması</a:t>
            </a:r>
          </a:p>
          <a:p>
            <a:pPr eaLnBrk="1" hangingPunct="1"/>
            <a:r>
              <a:rPr lang="tr-TR" altLang="tr-TR"/>
              <a:t>1- Isınma devresi</a:t>
            </a:r>
          </a:p>
          <a:p>
            <a:pPr eaLnBrk="1" hangingPunct="1"/>
            <a:r>
              <a:rPr lang="tr-TR" altLang="tr-TR"/>
              <a:t>2- Esas devre</a:t>
            </a:r>
          </a:p>
          <a:p>
            <a:pPr eaLnBrk="1" hangingPunct="1"/>
            <a:r>
              <a:rPr lang="tr-TR" altLang="tr-TR"/>
              <a:t>3- Bitiriş devresi</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8B1201A-CCF3-4A92-A325-3B101DE685FF}"/>
              </a:ext>
            </a:extLst>
          </p:cNvPr>
          <p:cNvSpPr>
            <a:spLocks noGrp="1" noChangeArrowheads="1"/>
          </p:cNvSpPr>
          <p:nvPr>
            <p:ph type="title" idx="4294967295"/>
          </p:nvPr>
        </p:nvSpPr>
        <p:spPr>
          <a:xfrm>
            <a:off x="0" y="274638"/>
            <a:ext cx="8229600" cy="1143000"/>
          </a:xfrm>
        </p:spPr>
        <p:txBody>
          <a:bodyPr/>
          <a:lstStyle/>
          <a:p>
            <a:pPr eaLnBrk="1" hangingPunct="1"/>
            <a:r>
              <a:rPr lang="tr-TR" altLang="tr-TR">
                <a:solidFill>
                  <a:srgbClr val="FF0066"/>
                </a:solidFill>
              </a:rPr>
              <a:t>ÖZEL ANTRENMAN BİLGİSİ</a:t>
            </a:r>
          </a:p>
        </p:txBody>
      </p:sp>
      <p:sp>
        <p:nvSpPr>
          <p:cNvPr id="82947" name="Rectangle 3">
            <a:extLst>
              <a:ext uri="{FF2B5EF4-FFF2-40B4-BE49-F238E27FC236}">
                <a16:creationId xmlns:a16="http://schemas.microsoft.com/office/drawing/2014/main" id="{213C23EB-ADD3-497B-BE11-5F37BF177D03}"/>
              </a:ext>
            </a:extLst>
          </p:cNvPr>
          <p:cNvSpPr>
            <a:spLocks noGrp="1" noChangeArrowheads="1"/>
          </p:cNvSpPr>
          <p:nvPr>
            <p:ph type="body" idx="4294967295"/>
          </p:nvPr>
        </p:nvSpPr>
        <p:spPr>
          <a:xfrm>
            <a:off x="0" y="1600200"/>
            <a:ext cx="8229600" cy="4525963"/>
          </a:xfrm>
        </p:spPr>
        <p:txBody>
          <a:bodyPr/>
          <a:lstStyle/>
          <a:p>
            <a:pPr eaLnBrk="1" hangingPunct="1"/>
            <a:r>
              <a:rPr lang="tr-TR" altLang="tr-TR">
                <a:solidFill>
                  <a:srgbClr val="FF0066"/>
                </a:solidFill>
              </a:rPr>
              <a:t>Isınma devresi :</a:t>
            </a:r>
            <a:r>
              <a:rPr lang="tr-TR" altLang="tr-TR"/>
              <a:t> Masa tenisine yönelik özel ısınma ( süre 15-25 dk.)</a:t>
            </a:r>
          </a:p>
          <a:p>
            <a:pPr eaLnBrk="1" hangingPunct="1"/>
            <a:r>
              <a:rPr lang="tr-TR" altLang="tr-TR">
                <a:solidFill>
                  <a:srgbClr val="FF0066"/>
                </a:solidFill>
              </a:rPr>
              <a:t>Esas devre :</a:t>
            </a:r>
            <a:r>
              <a:rPr lang="tr-TR" altLang="tr-TR"/>
              <a:t> yapılan antrenman programına uyulması (belirtilen süre kadar)</a:t>
            </a:r>
          </a:p>
          <a:p>
            <a:pPr eaLnBrk="1" hangingPunct="1"/>
            <a:r>
              <a:rPr lang="tr-TR" altLang="tr-TR">
                <a:solidFill>
                  <a:srgbClr val="FF0066"/>
                </a:solidFill>
              </a:rPr>
              <a:t>Bitiriş devresi:</a:t>
            </a:r>
            <a:r>
              <a:rPr lang="tr-TR" altLang="tr-TR"/>
              <a:t> Masa tenisine özgü kondisyon çalışmaları (20-30 dk.)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947"/>
                                        </p:tgtEl>
                                        <p:attrNameLst>
                                          <p:attrName>style.visibility</p:attrName>
                                        </p:attrNameLst>
                                      </p:cBhvr>
                                      <p:to>
                                        <p:strVal val="visible"/>
                                      </p:to>
                                    </p:set>
                                    <p:animEffect transition="in" filter="fade">
                                      <p:cBhvr>
                                        <p:cTn id="10" dur="20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p:bldLst>
  </p:timing>
</p:sld>
</file>

<file path=ppt/theme/theme1.xml><?xml version="1.0" encoding="utf-8"?>
<a:theme xmlns:a="http://schemas.openxmlformats.org/drawingml/2006/main" name="ind_1795_slide">
  <a:themeElements>
    <a:clrScheme name="ind_1795_slide 1">
      <a:dk1>
        <a:srgbClr val="000000"/>
      </a:dk1>
      <a:lt1>
        <a:srgbClr val="00FA9A"/>
      </a:lt1>
      <a:dk2>
        <a:srgbClr val="000000"/>
      </a:dk2>
      <a:lt2>
        <a:srgbClr val="7D7D7D"/>
      </a:lt2>
      <a:accent1>
        <a:srgbClr val="63FFC6"/>
      </a:accent1>
      <a:accent2>
        <a:srgbClr val="00E084"/>
      </a:accent2>
      <a:accent3>
        <a:srgbClr val="AAFCCA"/>
      </a:accent3>
      <a:accent4>
        <a:srgbClr val="000000"/>
      </a:accent4>
      <a:accent5>
        <a:srgbClr val="B7FFDF"/>
      </a:accent5>
      <a:accent6>
        <a:srgbClr val="00CB77"/>
      </a:accent6>
      <a:hlink>
        <a:srgbClr val="00B76D"/>
      </a:hlink>
      <a:folHlink>
        <a:srgbClr val="296952"/>
      </a:folHlink>
    </a:clrScheme>
    <a:fontScheme name="ind_1795_slid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d_1795_slide 1">
        <a:dk1>
          <a:srgbClr val="000000"/>
        </a:dk1>
        <a:lt1>
          <a:srgbClr val="00FA9A"/>
        </a:lt1>
        <a:dk2>
          <a:srgbClr val="000000"/>
        </a:dk2>
        <a:lt2>
          <a:srgbClr val="7D7D7D"/>
        </a:lt2>
        <a:accent1>
          <a:srgbClr val="63FFC6"/>
        </a:accent1>
        <a:accent2>
          <a:srgbClr val="00E084"/>
        </a:accent2>
        <a:accent3>
          <a:srgbClr val="AAFCCA"/>
        </a:accent3>
        <a:accent4>
          <a:srgbClr val="000000"/>
        </a:accent4>
        <a:accent5>
          <a:srgbClr val="B7FFDF"/>
        </a:accent5>
        <a:accent6>
          <a:srgbClr val="00CB77"/>
        </a:accent6>
        <a:hlink>
          <a:srgbClr val="00B76D"/>
        </a:hlink>
        <a:folHlink>
          <a:srgbClr val="296952"/>
        </a:folHlink>
      </a:clrScheme>
      <a:clrMap bg1="lt1" tx1="dk1" bg2="lt2" tx2="dk2" accent1="accent1" accent2="accent2" accent3="accent3" accent4="accent4" accent5="accent5" accent6="accent6" hlink="hlink" folHlink="folHlink"/>
    </a:extraClrScheme>
    <a:extraClrScheme>
      <a:clrScheme name="ind_1795_slide 2">
        <a:dk1>
          <a:srgbClr val="000000"/>
        </a:dk1>
        <a:lt1>
          <a:srgbClr val="00FA9A"/>
        </a:lt1>
        <a:dk2>
          <a:srgbClr val="000000"/>
        </a:dk2>
        <a:lt2>
          <a:srgbClr val="7D7D7D"/>
        </a:lt2>
        <a:accent1>
          <a:srgbClr val="33C694"/>
        </a:accent1>
        <a:accent2>
          <a:srgbClr val="0090FA"/>
        </a:accent2>
        <a:accent3>
          <a:srgbClr val="AAFCCA"/>
        </a:accent3>
        <a:accent4>
          <a:srgbClr val="000000"/>
        </a:accent4>
        <a:accent5>
          <a:srgbClr val="ADDFC8"/>
        </a:accent5>
        <a:accent6>
          <a:srgbClr val="0082E3"/>
        </a:accent6>
        <a:hlink>
          <a:srgbClr val="6D8E1B"/>
        </a:hlink>
        <a:folHlink>
          <a:srgbClr val="002AFA"/>
        </a:folHlink>
      </a:clrScheme>
      <a:clrMap bg1="lt1" tx1="dk1" bg2="lt2" tx2="dk2" accent1="accent1" accent2="accent2" accent3="accent3" accent4="accent4" accent5="accent5" accent6="accent6" hlink="hlink" folHlink="folHlink"/>
    </a:extraClrScheme>
    <a:extraClrScheme>
      <a:clrScheme name="ind_1795_slide 3">
        <a:dk1>
          <a:srgbClr val="000000"/>
        </a:dk1>
        <a:lt1>
          <a:srgbClr val="00FA9A"/>
        </a:lt1>
        <a:dk2>
          <a:srgbClr val="000000"/>
        </a:dk2>
        <a:lt2>
          <a:srgbClr val="7D7D7D"/>
        </a:lt2>
        <a:accent1>
          <a:srgbClr val="FFCD4D"/>
        </a:accent1>
        <a:accent2>
          <a:srgbClr val="00D4FA"/>
        </a:accent2>
        <a:accent3>
          <a:srgbClr val="AAFCCA"/>
        </a:accent3>
        <a:accent4>
          <a:srgbClr val="000000"/>
        </a:accent4>
        <a:accent5>
          <a:srgbClr val="FFE3B2"/>
        </a:accent5>
        <a:accent6>
          <a:srgbClr val="00C0E3"/>
        </a:accent6>
        <a:hlink>
          <a:srgbClr val="FA7D00"/>
        </a:hlink>
        <a:folHlink>
          <a:srgbClr val="002AFA"/>
        </a:folHlink>
      </a:clrScheme>
      <a:clrMap bg1="lt1" tx1="dk1" bg2="lt2" tx2="dk2" accent1="accent1" accent2="accent2" accent3="accent3" accent4="accent4" accent5="accent5" accent6="accent6" hlink="hlink" folHlink="folHlink"/>
    </a:extraClrScheme>
    <a:extraClrScheme>
      <a:clrScheme name="ind_1795_slide 4">
        <a:dk1>
          <a:srgbClr val="000000"/>
        </a:dk1>
        <a:lt1>
          <a:srgbClr val="00FA9A"/>
        </a:lt1>
        <a:dk2>
          <a:srgbClr val="000000"/>
        </a:dk2>
        <a:lt2>
          <a:srgbClr val="7D7D7D"/>
        </a:lt2>
        <a:accent1>
          <a:srgbClr val="90CA0C"/>
        </a:accent1>
        <a:accent2>
          <a:srgbClr val="FFCB29"/>
        </a:accent2>
        <a:accent3>
          <a:srgbClr val="AAFCCA"/>
        </a:accent3>
        <a:accent4>
          <a:srgbClr val="000000"/>
        </a:accent4>
        <a:accent5>
          <a:srgbClr val="C6E1AA"/>
        </a:accent5>
        <a:accent6>
          <a:srgbClr val="E7B824"/>
        </a:accent6>
        <a:hlink>
          <a:srgbClr val="5300FA"/>
        </a:hlink>
        <a:folHlink>
          <a:srgbClr val="FA6900"/>
        </a:folHlink>
      </a:clrScheme>
      <a:clrMap bg1="lt1" tx1="dk1" bg2="lt2" tx2="dk2" accent1="accent1" accent2="accent2" accent3="accent3" accent4="accent4" accent5="accent5" accent6="accent6" hlink="hlink" folHlink="folHlink"/>
    </a:extraClrScheme>
    <a:extraClrScheme>
      <a:clrScheme name="ind_1795_slide 5">
        <a:dk1>
          <a:srgbClr val="000000"/>
        </a:dk1>
        <a:lt1>
          <a:srgbClr val="FFFFFF"/>
        </a:lt1>
        <a:dk2>
          <a:srgbClr val="000000"/>
        </a:dk2>
        <a:lt2>
          <a:srgbClr val="B2B2B2"/>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d_1795_slide 6">
        <a:dk1>
          <a:srgbClr val="000000"/>
        </a:dk1>
        <a:lt1>
          <a:srgbClr val="FFFFFF"/>
        </a:lt1>
        <a:dk2>
          <a:srgbClr val="000000"/>
        </a:dk2>
        <a:lt2>
          <a:srgbClr val="B2B2B2"/>
        </a:lt2>
        <a:accent1>
          <a:srgbClr val="33C694"/>
        </a:accent1>
        <a:accent2>
          <a:srgbClr val="0090FA"/>
        </a:accent2>
        <a:accent3>
          <a:srgbClr val="FFFFFF"/>
        </a:accent3>
        <a:accent4>
          <a:srgbClr val="000000"/>
        </a:accent4>
        <a:accent5>
          <a:srgbClr val="ADDFC8"/>
        </a:accent5>
        <a:accent6>
          <a:srgbClr val="0082E3"/>
        </a:accent6>
        <a:hlink>
          <a:srgbClr val="6D8E1B"/>
        </a:hlink>
        <a:folHlink>
          <a:srgbClr val="002AFA"/>
        </a:folHlink>
      </a:clrScheme>
      <a:clrMap bg1="lt1" tx1="dk1" bg2="lt2" tx2="dk2" accent1="accent1" accent2="accent2" accent3="accent3" accent4="accent4" accent5="accent5" accent6="accent6" hlink="hlink" folHlink="folHlink"/>
    </a:extraClrScheme>
    <a:extraClrScheme>
      <a:clrScheme name="ind_1795_slide 7">
        <a:dk1>
          <a:srgbClr val="000000"/>
        </a:dk1>
        <a:lt1>
          <a:srgbClr val="FFFFFF"/>
        </a:lt1>
        <a:dk2>
          <a:srgbClr val="000000"/>
        </a:dk2>
        <a:lt2>
          <a:srgbClr val="B2B2B2"/>
        </a:lt2>
        <a:accent1>
          <a:srgbClr val="FFCD4D"/>
        </a:accent1>
        <a:accent2>
          <a:srgbClr val="00D4FA"/>
        </a:accent2>
        <a:accent3>
          <a:srgbClr val="FFFFFF"/>
        </a:accent3>
        <a:accent4>
          <a:srgbClr val="000000"/>
        </a:accent4>
        <a:accent5>
          <a:srgbClr val="FFE3B2"/>
        </a:accent5>
        <a:accent6>
          <a:srgbClr val="00C0E3"/>
        </a:accent6>
        <a:hlink>
          <a:srgbClr val="FA7D00"/>
        </a:hlink>
        <a:folHlink>
          <a:srgbClr val="002AFA"/>
        </a:folHlink>
      </a:clrScheme>
      <a:clrMap bg1="lt1" tx1="dk1" bg2="lt2" tx2="dk2" accent1="accent1" accent2="accent2" accent3="accent3" accent4="accent4" accent5="accent5" accent6="accent6" hlink="hlink" folHlink="folHlink"/>
    </a:extraClrScheme>
    <a:extraClrScheme>
      <a:clrScheme name="ind_1795_slide 8">
        <a:dk1>
          <a:srgbClr val="000000"/>
        </a:dk1>
        <a:lt1>
          <a:srgbClr val="FFFFFF"/>
        </a:lt1>
        <a:dk2>
          <a:srgbClr val="000000"/>
        </a:dk2>
        <a:lt2>
          <a:srgbClr val="B2B2B2"/>
        </a:lt2>
        <a:accent1>
          <a:srgbClr val="90CA0C"/>
        </a:accent1>
        <a:accent2>
          <a:srgbClr val="FFCB29"/>
        </a:accent2>
        <a:accent3>
          <a:srgbClr val="FFFFFF"/>
        </a:accent3>
        <a:accent4>
          <a:srgbClr val="000000"/>
        </a:accent4>
        <a:accent5>
          <a:srgbClr val="C6E1AA"/>
        </a:accent5>
        <a:accent6>
          <a:srgbClr val="E7B824"/>
        </a:accent6>
        <a:hlink>
          <a:srgbClr val="5300FA"/>
        </a:hlink>
        <a:folHlink>
          <a:srgbClr val="FA6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ind_1795_slide</Template>
  <TotalTime>2316</TotalTime>
  <Words>4731</Words>
  <Application>Microsoft Office PowerPoint</Application>
  <PresentationFormat>Ekran Gösterisi (4:3)</PresentationFormat>
  <Paragraphs>510</Paragraphs>
  <Slides>120</Slides>
  <Notes>120</Notes>
  <HiddenSlides>0</HiddenSlides>
  <MMClips>11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120</vt:i4>
      </vt:variant>
    </vt:vector>
  </HeadingPairs>
  <TitlesOfParts>
    <vt:vector size="124" baseType="lpstr">
      <vt:lpstr>Arial</vt:lpstr>
      <vt:lpstr>Calibri</vt:lpstr>
      <vt:lpstr>Comic Sans MS</vt:lpstr>
      <vt:lpstr>ind_1795_slide</vt:lpstr>
      <vt:lpstr>MASA TENİSİ 2.KADEME ANTRENÖR EĞİTİMİ</vt:lpstr>
      <vt:lpstr>PowerPoint Sunusu</vt:lpstr>
      <vt:lpstr>PowerPoint Sunusu</vt:lpstr>
      <vt:lpstr> KULLANILAN MALZEMELERİN EBATLARI VE ÖZELLİKLERİ </vt:lpstr>
      <vt:lpstr>PowerPoint Sunusu</vt:lpstr>
      <vt:lpstr>PowerPoint Sunusu</vt:lpstr>
      <vt:lpstr>RAKET  TUTUŞ  ŞEKİLLERİ</vt:lpstr>
      <vt:lpstr>MASA TENİSİNDE İLK ADIM</vt:lpstr>
      <vt:lpstr>TEMEL DURUŞ </vt:lpstr>
      <vt:lpstr> AYAK ÇALIŞMASI </vt:lpstr>
      <vt:lpstr>AYAK ÇALIŞMASI</vt:lpstr>
      <vt:lpstr>AYAK ÇALIŞMASI</vt:lpstr>
      <vt:lpstr>FOREHAND TEKNİĞİNİN ÖĞRENİMİ </vt:lpstr>
      <vt:lpstr>PowerPoint Sunusu</vt:lpstr>
      <vt:lpstr>FOREHAND TEKNİĞİNİN ÖĞRENİMİ</vt:lpstr>
      <vt:lpstr>BACKHAND TEKNİĞİNİN ÖĞRENİMİ </vt:lpstr>
      <vt:lpstr>BACKHAND TEKNİĞİNİN ÖĞRENİMİ</vt:lpstr>
      <vt:lpstr>PowerPoint Sunusu</vt:lpstr>
      <vt:lpstr>KESME (CHOP) TEKNİĞİNİN  ÖĞRENİMİ </vt:lpstr>
      <vt:lpstr>BACKHAND KESME(CHOP) TEKNİĞİNİN ÖĞRENİMİ </vt:lpstr>
      <vt:lpstr>BACKHAND KESME(CHOP) TEKNİĞİNİN ÖĞRENİMİ</vt:lpstr>
      <vt:lpstr>PowerPoint Sunusu</vt:lpstr>
      <vt:lpstr>FOREHAND KESİK (CHOP) TEKNİĞİNİN ÖĞRENİMİ </vt:lpstr>
      <vt:lpstr>FOREHAND KESİK (CHOP) TEKNİĞİNİN ÖĞRENİMİ</vt:lpstr>
      <vt:lpstr>PowerPoint Sunusu</vt:lpstr>
      <vt:lpstr>TOP-SPİN </vt:lpstr>
      <vt:lpstr>TOP-SPİN TEKNİĞİNİN ÖĞRENİMİ</vt:lpstr>
      <vt:lpstr>TOP-SPİN TEKNİĞİNİN ÖĞRENİMİ</vt:lpstr>
      <vt:lpstr> TOP-SPİN VURUŞU VE ÇEŞİTLERİ </vt:lpstr>
      <vt:lpstr>PowerPoint Sunusu</vt:lpstr>
      <vt:lpstr>FLIPPING</vt:lpstr>
      <vt:lpstr>FLİPİNG TEKNİĞİNİN ÖĞRENİMİ</vt:lpstr>
      <vt:lpstr>PowerPoint Sunusu</vt:lpstr>
      <vt:lpstr>PowerPoint Sunusu</vt:lpstr>
      <vt:lpstr>LOB </vt:lpstr>
      <vt:lpstr>PowerPoint Sunusu</vt:lpstr>
      <vt:lpstr>BACKHAND TOP-SPİN TEKNİĞİN ÖĞRENİMİ</vt:lpstr>
      <vt:lpstr>PowerPoint Sunusu</vt:lpstr>
      <vt:lpstr>PowerPoint Sunusu</vt:lpstr>
      <vt:lpstr>FOREHAND BLOK</vt:lpstr>
      <vt:lpstr>FOREHAND BLOK TEKNİĞİNİN ÖĞRENİMİ</vt:lpstr>
      <vt:lpstr>BACKHAND BLOK</vt:lpstr>
      <vt:lpstr>OYUN STİLLERİ</vt:lpstr>
      <vt:lpstr>PowerPoint Sunusu</vt:lpstr>
      <vt:lpstr>BLOKÇULAR</vt:lpstr>
      <vt:lpstr>RAKET SEÇİMİ</vt:lpstr>
      <vt:lpstr>ÇOK TOP ÇALIŞMASI</vt:lpstr>
      <vt:lpstr>ÇOK TOP ÇALIŞMASI</vt:lpstr>
      <vt:lpstr>ÇOK TOP ÇALIŞMASI</vt:lpstr>
      <vt:lpstr>PowerPoint Sunusu</vt:lpstr>
      <vt:lpstr>SERVİS</vt:lpstr>
      <vt:lpstr>SERVİS</vt:lpstr>
      <vt:lpstr>PowerPoint Sunusu</vt:lpstr>
      <vt:lpstr>PowerPoint Sunusu</vt:lpstr>
      <vt:lpstr>SERVİS SONRASI OYUN</vt:lpstr>
      <vt:lpstr>SERVİS ÇEŞİTLERİ </vt:lpstr>
      <vt:lpstr>PowerPoint Sunusu</vt:lpstr>
      <vt:lpstr>MAÇ KURALLARI</vt:lpstr>
      <vt:lpstr>MAÇ KURALLARI</vt:lpstr>
      <vt:lpstr>MAÇ KURALLARI</vt:lpstr>
      <vt:lpstr>MAÇ KURALLARI</vt:lpstr>
      <vt:lpstr>MAÇ KURALLARI</vt:lpstr>
      <vt:lpstr>MAÇ KURALLARI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ÖZEL ANTRENMAN BİLGİSİ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MASA TENİSİNİN TARİHÇESİ</dc:title>
  <dc:creator>BESYO</dc:creator>
  <cp:lastModifiedBy>gunay guzel</cp:lastModifiedBy>
  <cp:revision>85</cp:revision>
  <dcterms:created xsi:type="dcterms:W3CDTF">2005-09-13T08:38:57Z</dcterms:created>
  <dcterms:modified xsi:type="dcterms:W3CDTF">2017-08-22T18:33:18Z</dcterms:modified>
</cp:coreProperties>
</file>